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265" r:id="rId3"/>
    <p:sldId id="257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3" r:id="rId16"/>
    <p:sldId id="302" r:id="rId17"/>
    <p:sldId id="308" r:id="rId18"/>
    <p:sldId id="304" r:id="rId19"/>
    <p:sldId id="306" r:id="rId20"/>
    <p:sldId id="309" r:id="rId21"/>
    <p:sldId id="310" r:id="rId22"/>
    <p:sldId id="311" r:id="rId23"/>
    <p:sldId id="286" r:id="rId24"/>
    <p:sldId id="27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贺 靖" initials="贺" lastIdx="1" clrIdx="0">
    <p:extLst>
      <p:ext uri="{19B8F6BF-5375-455C-9EA6-DF929625EA0E}">
        <p15:presenceInfo xmlns:p15="http://schemas.microsoft.com/office/powerpoint/2012/main" userId="ae898b039f0ede8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983"/>
    <a:srgbClr val="34495E"/>
    <a:srgbClr val="5EF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79" autoAdjust="0"/>
  </p:normalViewPr>
  <p:slideViewPr>
    <p:cSldViewPr snapToGrid="0">
      <p:cViewPr varScale="1">
        <p:scale>
          <a:sx n="86" d="100"/>
          <a:sy n="86" d="100"/>
        </p:scale>
        <p:origin x="9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贺 靖" userId="ae898b039f0ede89" providerId="LiveId" clId="{1DA5767C-26DE-440E-B448-C0AFA26C4194}"/>
    <pc:docChg chg="undo redo custSel modSld">
      <pc:chgData name="贺 靖" userId="ae898b039f0ede89" providerId="LiveId" clId="{1DA5767C-26DE-440E-B448-C0AFA26C4194}" dt="2022-12-23T08:15:47.119" v="175" actId="20577"/>
      <pc:docMkLst>
        <pc:docMk/>
      </pc:docMkLst>
      <pc:sldChg chg="modSp mod">
        <pc:chgData name="贺 靖" userId="ae898b039f0ede89" providerId="LiveId" clId="{1DA5767C-26DE-440E-B448-C0AFA26C4194}" dt="2022-12-13T04:31:57.426" v="0" actId="14100"/>
        <pc:sldMkLst>
          <pc:docMk/>
          <pc:sldMk cId="816290382" sldId="261"/>
        </pc:sldMkLst>
        <pc:spChg chg="mod">
          <ac:chgData name="贺 靖" userId="ae898b039f0ede89" providerId="LiveId" clId="{1DA5767C-26DE-440E-B448-C0AFA26C4194}" dt="2022-12-13T04:31:57.426" v="0" actId="14100"/>
          <ac:spMkLst>
            <pc:docMk/>
            <pc:sldMk cId="816290382" sldId="261"/>
            <ac:spMk id="16" creationId="{22CF18FF-54DA-4C5E-BA3D-CC40359E0472}"/>
          </ac:spMkLst>
        </pc:spChg>
      </pc:sldChg>
      <pc:sldChg chg="modSp mod">
        <pc:chgData name="贺 靖" userId="ae898b039f0ede89" providerId="LiveId" clId="{1DA5767C-26DE-440E-B448-C0AFA26C4194}" dt="2022-12-23T08:15:47.119" v="175" actId="20577"/>
        <pc:sldMkLst>
          <pc:docMk/>
          <pc:sldMk cId="64154391" sldId="264"/>
        </pc:sldMkLst>
        <pc:spChg chg="mod">
          <ac:chgData name="贺 靖" userId="ae898b039f0ede89" providerId="LiveId" clId="{1DA5767C-26DE-440E-B448-C0AFA26C4194}" dt="2022-12-23T08:15:47.119" v="175" actId="20577"/>
          <ac:spMkLst>
            <pc:docMk/>
            <pc:sldMk cId="64154391" sldId="264"/>
            <ac:spMk id="4" creationId="{5E4F0DE7-DE0E-4889-B63D-2F0EE66BE090}"/>
          </ac:spMkLst>
        </pc:spChg>
      </pc:sldChg>
    </pc:docChg>
  </pc:docChgLst>
  <pc:docChgLst>
    <pc:chgData name="贺 靖" userId="ae898b039f0ede89" providerId="LiveId" clId="{9D77A22F-355B-42F7-9B6B-34ECBE917ABD}"/>
    <pc:docChg chg="undo redo custSel addSld delSld modSld sldOrd">
      <pc:chgData name="贺 靖" userId="ae898b039f0ede89" providerId="LiveId" clId="{9D77A22F-355B-42F7-9B6B-34ECBE917ABD}" dt="2023-02-22T09:59:23.599" v="4173" actId="20577"/>
      <pc:docMkLst>
        <pc:docMk/>
      </pc:docMkLst>
      <pc:sldChg chg="addSp delSp modSp mod">
        <pc:chgData name="贺 靖" userId="ae898b039f0ede89" providerId="LiveId" clId="{9D77A22F-355B-42F7-9B6B-34ECBE917ABD}" dt="2023-02-21T17:51:57.934" v="933"/>
        <pc:sldMkLst>
          <pc:docMk/>
          <pc:sldMk cId="3837428332" sldId="257"/>
        </pc:sldMkLst>
        <pc:spChg chg="mod">
          <ac:chgData name="贺 靖" userId="ae898b039f0ede89" providerId="LiveId" clId="{9D77A22F-355B-42F7-9B6B-34ECBE917ABD}" dt="2023-02-21T17:51:57.451" v="932" actId="1076"/>
          <ac:spMkLst>
            <pc:docMk/>
            <pc:sldMk cId="3837428332" sldId="257"/>
            <ac:spMk id="2" creationId="{8951CF89-6305-4EB4-B431-4CA4CBA2452C}"/>
          </ac:spMkLst>
        </pc:spChg>
        <pc:spChg chg="mod">
          <ac:chgData name="贺 靖" userId="ae898b039f0ede89" providerId="LiveId" clId="{9D77A22F-355B-42F7-9B6B-34ECBE917ABD}" dt="2023-02-21T17:38:06.027" v="770" actId="1076"/>
          <ac:spMkLst>
            <pc:docMk/>
            <pc:sldMk cId="3837428332" sldId="257"/>
            <ac:spMk id="10" creationId="{81612D22-B44F-4398-9971-8DBA7A7E30A2}"/>
          </ac:spMkLst>
        </pc:spChg>
        <pc:spChg chg="mod">
          <ac:chgData name="贺 靖" userId="ae898b039f0ede89" providerId="LiveId" clId="{9D77A22F-355B-42F7-9B6B-34ECBE917ABD}" dt="2023-02-21T17:38:09.733" v="771" actId="1076"/>
          <ac:spMkLst>
            <pc:docMk/>
            <pc:sldMk cId="3837428332" sldId="257"/>
            <ac:spMk id="12" creationId="{9FF9B99B-6F26-43B4-9AF6-83431DEB252A}"/>
          </ac:spMkLst>
        </pc:spChg>
        <pc:spChg chg="add del">
          <ac:chgData name="贺 靖" userId="ae898b039f0ede89" providerId="LiveId" clId="{9D77A22F-355B-42F7-9B6B-34ECBE917ABD}" dt="2023-02-21T17:32:58.760" v="584" actId="22"/>
          <ac:spMkLst>
            <pc:docMk/>
            <pc:sldMk cId="3837428332" sldId="257"/>
            <ac:spMk id="13" creationId="{55EA7A2B-FB7C-48B9-B3D7-081C427498DE}"/>
          </ac:spMkLst>
        </pc:spChg>
        <pc:spChg chg="del">
          <ac:chgData name="贺 靖" userId="ae898b039f0ede89" providerId="LiveId" clId="{9D77A22F-355B-42F7-9B6B-34ECBE917ABD}" dt="2023-02-21T17:26:39.586" v="392" actId="478"/>
          <ac:spMkLst>
            <pc:docMk/>
            <pc:sldMk cId="3837428332" sldId="257"/>
            <ac:spMk id="15" creationId="{7F9D0EA9-A874-4EF5-8134-181E50A77DA9}"/>
          </ac:spMkLst>
        </pc:spChg>
        <pc:spChg chg="add del mod ord">
          <ac:chgData name="贺 靖" userId="ae898b039f0ede89" providerId="LiveId" clId="{9D77A22F-355B-42F7-9B6B-34ECBE917ABD}" dt="2023-02-21T17:51:57.934" v="933"/>
          <ac:spMkLst>
            <pc:docMk/>
            <pc:sldMk cId="3837428332" sldId="257"/>
            <ac:spMk id="16" creationId="{A3C8599C-F2B3-43B4-A719-29719F7B9D82}"/>
          </ac:spMkLst>
        </pc:spChg>
        <pc:spChg chg="del mod">
          <ac:chgData name="贺 靖" userId="ae898b039f0ede89" providerId="LiveId" clId="{9D77A22F-355B-42F7-9B6B-34ECBE917ABD}" dt="2023-02-21T17:25:59.471" v="301" actId="478"/>
          <ac:spMkLst>
            <pc:docMk/>
            <pc:sldMk cId="3837428332" sldId="257"/>
            <ac:spMk id="29" creationId="{3145029E-6D07-4143-9FFC-6B24F79F3460}"/>
          </ac:spMkLst>
        </pc:spChg>
        <pc:spChg chg="del">
          <ac:chgData name="贺 靖" userId="ae898b039f0ede89" providerId="LiveId" clId="{9D77A22F-355B-42F7-9B6B-34ECBE917ABD}" dt="2023-02-21T17:26:39.586" v="392" actId="478"/>
          <ac:spMkLst>
            <pc:docMk/>
            <pc:sldMk cId="3837428332" sldId="257"/>
            <ac:spMk id="33" creationId="{26460725-CA8C-4C53-8EDC-CC78DEED9E2F}"/>
          </ac:spMkLst>
        </pc:spChg>
        <pc:spChg chg="del">
          <ac:chgData name="贺 靖" userId="ae898b039f0ede89" providerId="LiveId" clId="{9D77A22F-355B-42F7-9B6B-34ECBE917ABD}" dt="2023-02-21T17:26:39.586" v="392" actId="478"/>
          <ac:spMkLst>
            <pc:docMk/>
            <pc:sldMk cId="3837428332" sldId="257"/>
            <ac:spMk id="34" creationId="{FBEC923E-15D1-4B3C-B68D-D1BC3978842C}"/>
          </ac:spMkLst>
        </pc:spChg>
        <pc:spChg chg="mod">
          <ac:chgData name="贺 靖" userId="ae898b039f0ede89" providerId="LiveId" clId="{9D77A22F-355B-42F7-9B6B-34ECBE917ABD}" dt="2023-02-21T17:38:00.796" v="768" actId="1076"/>
          <ac:spMkLst>
            <pc:docMk/>
            <pc:sldMk cId="3837428332" sldId="257"/>
            <ac:spMk id="35" creationId="{73ACDF0B-94AE-4187-80C5-57010ECC4DAE}"/>
          </ac:spMkLst>
        </pc:spChg>
        <pc:picChg chg="add del mod">
          <ac:chgData name="贺 靖" userId="ae898b039f0ede89" providerId="LiveId" clId="{9D77A22F-355B-42F7-9B6B-34ECBE917ABD}" dt="2023-02-21T17:26:09.384" v="304" actId="21"/>
          <ac:picMkLst>
            <pc:docMk/>
            <pc:sldMk cId="3837428332" sldId="257"/>
            <ac:picMk id="3" creationId="{C2B6CDD5-E226-4F44-A84D-AFEE1CDC2242}"/>
          </ac:picMkLst>
        </pc:picChg>
        <pc:picChg chg="add mod">
          <ac:chgData name="贺 靖" userId="ae898b039f0ede89" providerId="LiveId" clId="{9D77A22F-355B-42F7-9B6B-34ECBE917ABD}" dt="2023-02-21T17:35:23.639" v="623" actId="1076"/>
          <ac:picMkLst>
            <pc:docMk/>
            <pc:sldMk cId="3837428332" sldId="257"/>
            <ac:picMk id="5" creationId="{E0F57A3E-74A5-44E9-A24C-C06F8BA1F26E}"/>
          </ac:picMkLst>
        </pc:picChg>
        <pc:picChg chg="add del mod">
          <ac:chgData name="贺 靖" userId="ae898b039f0ede89" providerId="LiveId" clId="{9D77A22F-355B-42F7-9B6B-34ECBE917ABD}" dt="2023-02-21T17:28:19.830" v="408" actId="21"/>
          <ac:picMkLst>
            <pc:docMk/>
            <pc:sldMk cId="3837428332" sldId="257"/>
            <ac:picMk id="11" creationId="{DF272B7E-E79F-4267-A0B1-C821135E3557}"/>
          </ac:picMkLst>
        </pc:picChg>
      </pc:sldChg>
      <pc:sldChg chg="addSp delSp modSp mod">
        <pc:chgData name="贺 靖" userId="ae898b039f0ede89" providerId="LiveId" clId="{9D77A22F-355B-42F7-9B6B-34ECBE917ABD}" dt="2023-02-22T09:31:45.870" v="3486" actId="1076"/>
        <pc:sldMkLst>
          <pc:docMk/>
          <pc:sldMk cId="3070440380" sldId="265"/>
        </pc:sldMkLst>
        <pc:spChg chg="mod">
          <ac:chgData name="贺 靖" userId="ae898b039f0ede89" providerId="LiveId" clId="{9D77A22F-355B-42F7-9B6B-34ECBE917ABD}" dt="2023-02-21T17:16:34.894" v="294" actId="14100"/>
          <ac:spMkLst>
            <pc:docMk/>
            <pc:sldMk cId="3070440380" sldId="265"/>
            <ac:spMk id="2" creationId="{35D0F0D9-CD96-44C4-B4AC-4AD8BE4F2477}"/>
          </ac:spMkLst>
        </pc:spChg>
        <pc:spChg chg="mod">
          <ac:chgData name="贺 靖" userId="ae898b039f0ede89" providerId="LiveId" clId="{9D77A22F-355B-42F7-9B6B-34ECBE917ABD}" dt="2023-02-22T09:31:45.870" v="3486" actId="1076"/>
          <ac:spMkLst>
            <pc:docMk/>
            <pc:sldMk cId="3070440380" sldId="265"/>
            <ac:spMk id="3" creationId="{04A90E5E-D6E1-47D3-858C-AE8B1D6167F0}"/>
          </ac:spMkLst>
        </pc:spChg>
        <pc:spChg chg="mod">
          <ac:chgData name="贺 靖" userId="ae898b039f0ede89" providerId="LiveId" clId="{9D77A22F-355B-42F7-9B6B-34ECBE917ABD}" dt="2023-02-21T17:39:07.496" v="779" actId="1076"/>
          <ac:spMkLst>
            <pc:docMk/>
            <pc:sldMk cId="3070440380" sldId="265"/>
            <ac:spMk id="5" creationId="{6A1C3C31-5755-4423-93D1-F5DAC1781A31}"/>
          </ac:spMkLst>
        </pc:spChg>
        <pc:spChg chg="mod">
          <ac:chgData name="贺 靖" userId="ae898b039f0ede89" providerId="LiveId" clId="{9D77A22F-355B-42F7-9B6B-34ECBE917ABD}" dt="2023-02-22T09:31:45.870" v="3486" actId="1076"/>
          <ac:spMkLst>
            <pc:docMk/>
            <pc:sldMk cId="3070440380" sldId="265"/>
            <ac:spMk id="6" creationId="{1797A24E-F7B4-4CB4-8BD5-DD9F39B73829}"/>
          </ac:spMkLst>
        </pc:spChg>
        <pc:spChg chg="mod">
          <ac:chgData name="贺 靖" userId="ae898b039f0ede89" providerId="LiveId" clId="{9D77A22F-355B-42F7-9B6B-34ECBE917ABD}" dt="2023-02-22T09:31:45.870" v="3486" actId="1076"/>
          <ac:spMkLst>
            <pc:docMk/>
            <pc:sldMk cId="3070440380" sldId="265"/>
            <ac:spMk id="7" creationId="{5EB40E52-38DE-4FFD-AAC9-2A486A403314}"/>
          </ac:spMkLst>
        </pc:spChg>
        <pc:picChg chg="add mod">
          <ac:chgData name="贺 靖" userId="ae898b039f0ede89" providerId="LiveId" clId="{9D77A22F-355B-42F7-9B6B-34ECBE917ABD}" dt="2023-02-21T17:40:41.775" v="787" actId="1076"/>
          <ac:picMkLst>
            <pc:docMk/>
            <pc:sldMk cId="3070440380" sldId="265"/>
            <ac:picMk id="4" creationId="{4FB07774-E423-44B0-8F6B-128C69A2EF0A}"/>
          </ac:picMkLst>
        </pc:picChg>
        <pc:picChg chg="add del mod">
          <ac:chgData name="贺 靖" userId="ae898b039f0ede89" providerId="LiveId" clId="{9D77A22F-355B-42F7-9B6B-34ECBE917ABD}" dt="2023-02-21T17:26:21.299" v="311"/>
          <ac:picMkLst>
            <pc:docMk/>
            <pc:sldMk cId="3070440380" sldId="265"/>
            <ac:picMk id="8" creationId="{5FBBAEE5-9A71-4679-A924-929730A5E942}"/>
          </ac:picMkLst>
        </pc:picChg>
      </pc:sldChg>
      <pc:sldChg chg="modSp del mod">
        <pc:chgData name="贺 靖" userId="ae898b039f0ede89" providerId="LiveId" clId="{9D77A22F-355B-42F7-9B6B-34ECBE917ABD}" dt="2023-02-21T17:25:32.248" v="295" actId="47"/>
        <pc:sldMkLst>
          <pc:docMk/>
          <pc:sldMk cId="1324198882" sldId="266"/>
        </pc:sldMkLst>
        <pc:spChg chg="mod">
          <ac:chgData name="贺 靖" userId="ae898b039f0ede89" providerId="LiveId" clId="{9D77A22F-355B-42F7-9B6B-34ECBE917ABD}" dt="2023-02-21T17:05:12.072" v="8" actId="207"/>
          <ac:spMkLst>
            <pc:docMk/>
            <pc:sldMk cId="1324198882" sldId="266"/>
            <ac:spMk id="2" creationId="{8951CF89-6305-4EB4-B431-4CA4CBA2452C}"/>
          </ac:spMkLst>
        </pc:spChg>
      </pc:sldChg>
      <pc:sldChg chg="modSp del mod">
        <pc:chgData name="贺 靖" userId="ae898b039f0ede89" providerId="LiveId" clId="{9D77A22F-355B-42F7-9B6B-34ECBE917ABD}" dt="2023-02-21T17:09:04.335" v="227" actId="47"/>
        <pc:sldMkLst>
          <pc:docMk/>
          <pc:sldMk cId="417533520" sldId="275"/>
        </pc:sldMkLst>
        <pc:spChg chg="mod">
          <ac:chgData name="贺 靖" userId="ae898b039f0ede89" providerId="LiveId" clId="{9D77A22F-355B-42F7-9B6B-34ECBE917ABD}" dt="2023-02-21T17:04:07.379" v="6" actId="207"/>
          <ac:spMkLst>
            <pc:docMk/>
            <pc:sldMk cId="417533520" sldId="275"/>
            <ac:spMk id="2" creationId="{8951CF89-6305-4EB4-B431-4CA4CBA2452C}"/>
          </ac:spMkLst>
        </pc:spChg>
      </pc:sldChg>
      <pc:sldChg chg="del">
        <pc:chgData name="贺 靖" userId="ae898b039f0ede89" providerId="LiveId" clId="{9D77A22F-355B-42F7-9B6B-34ECBE917ABD}" dt="2023-02-21T17:40:06.039" v="782" actId="47"/>
        <pc:sldMkLst>
          <pc:docMk/>
          <pc:sldMk cId="126128098" sldId="276"/>
        </pc:sldMkLst>
      </pc:sldChg>
      <pc:sldChg chg="del">
        <pc:chgData name="贺 靖" userId="ae898b039f0ede89" providerId="LiveId" clId="{9D77A22F-355B-42F7-9B6B-34ECBE917ABD}" dt="2023-02-21T18:04:28.167" v="1039" actId="47"/>
        <pc:sldMkLst>
          <pc:docMk/>
          <pc:sldMk cId="379923285" sldId="277"/>
        </pc:sldMkLst>
      </pc:sldChg>
      <pc:sldChg chg="add del">
        <pc:chgData name="贺 靖" userId="ae898b039f0ede89" providerId="LiveId" clId="{9D77A22F-355B-42F7-9B6B-34ECBE917ABD}" dt="2023-02-21T17:50:29.198" v="868" actId="47"/>
        <pc:sldMkLst>
          <pc:docMk/>
          <pc:sldMk cId="224768001" sldId="278"/>
        </pc:sldMkLst>
      </pc:sldChg>
      <pc:sldChg chg="del">
        <pc:chgData name="贺 靖" userId="ae898b039f0ede89" providerId="LiveId" clId="{9D77A22F-355B-42F7-9B6B-34ECBE917ABD}" dt="2023-02-21T18:04:23.618" v="1037" actId="47"/>
        <pc:sldMkLst>
          <pc:docMk/>
          <pc:sldMk cId="2148830036" sldId="279"/>
        </pc:sldMkLst>
      </pc:sldChg>
      <pc:sldChg chg="del">
        <pc:chgData name="贺 靖" userId="ae898b039f0ede89" providerId="LiveId" clId="{9D77A22F-355B-42F7-9B6B-34ECBE917ABD}" dt="2023-02-21T18:04:21.567" v="1035" actId="47"/>
        <pc:sldMkLst>
          <pc:docMk/>
          <pc:sldMk cId="268514096" sldId="280"/>
        </pc:sldMkLst>
      </pc:sldChg>
      <pc:sldChg chg="del">
        <pc:chgData name="贺 靖" userId="ae898b039f0ede89" providerId="LiveId" clId="{9D77A22F-355B-42F7-9B6B-34ECBE917ABD}" dt="2023-02-21T18:04:22.375" v="1036" actId="47"/>
        <pc:sldMkLst>
          <pc:docMk/>
          <pc:sldMk cId="2966083345" sldId="281"/>
        </pc:sldMkLst>
      </pc:sldChg>
      <pc:sldChg chg="del">
        <pc:chgData name="贺 靖" userId="ae898b039f0ede89" providerId="LiveId" clId="{9D77A22F-355B-42F7-9B6B-34ECBE917ABD}" dt="2023-02-21T18:04:26.745" v="1038" actId="47"/>
        <pc:sldMkLst>
          <pc:docMk/>
          <pc:sldMk cId="2075956827" sldId="282"/>
        </pc:sldMkLst>
      </pc:sldChg>
      <pc:sldChg chg="del">
        <pc:chgData name="贺 靖" userId="ae898b039f0ede89" providerId="LiveId" clId="{9D77A22F-355B-42F7-9B6B-34ECBE917ABD}" dt="2023-02-21T18:04:20.976" v="1034" actId="47"/>
        <pc:sldMkLst>
          <pc:docMk/>
          <pc:sldMk cId="2019139335" sldId="283"/>
        </pc:sldMkLst>
      </pc:sldChg>
      <pc:sldChg chg="del">
        <pc:chgData name="贺 靖" userId="ae898b039f0ede89" providerId="LiveId" clId="{9D77A22F-355B-42F7-9B6B-34ECBE917ABD}" dt="2023-02-21T18:04:20.321" v="1033" actId="47"/>
        <pc:sldMkLst>
          <pc:docMk/>
          <pc:sldMk cId="3901992177" sldId="284"/>
        </pc:sldMkLst>
      </pc:sldChg>
      <pc:sldChg chg="del">
        <pc:chgData name="贺 靖" userId="ae898b039f0ede89" providerId="LiveId" clId="{9D77A22F-355B-42F7-9B6B-34ECBE917ABD}" dt="2023-02-21T18:04:19.608" v="1032" actId="47"/>
        <pc:sldMkLst>
          <pc:docMk/>
          <pc:sldMk cId="1955544236" sldId="285"/>
        </pc:sldMkLst>
      </pc:sldChg>
      <pc:sldChg chg="modSp mod">
        <pc:chgData name="贺 靖" userId="ae898b039f0ede89" providerId="LiveId" clId="{9D77A22F-355B-42F7-9B6B-34ECBE917ABD}" dt="2023-02-22T06:27:52.827" v="1117" actId="20577"/>
        <pc:sldMkLst>
          <pc:docMk/>
          <pc:sldMk cId="1415920575" sldId="286"/>
        </pc:sldMkLst>
        <pc:spChg chg="mod">
          <ac:chgData name="贺 靖" userId="ae898b039f0ede89" providerId="LiveId" clId="{9D77A22F-355B-42F7-9B6B-34ECBE917ABD}" dt="2023-02-21T18:04:33.785" v="1041" actId="207"/>
          <ac:spMkLst>
            <pc:docMk/>
            <pc:sldMk cId="1415920575" sldId="286"/>
            <ac:spMk id="2" creationId="{8951CF89-6305-4EB4-B431-4CA4CBA2452C}"/>
          </ac:spMkLst>
        </pc:spChg>
        <pc:spChg chg="mod">
          <ac:chgData name="贺 靖" userId="ae898b039f0ede89" providerId="LiveId" clId="{9D77A22F-355B-42F7-9B6B-34ECBE917ABD}" dt="2023-02-22T06:27:52.827" v="1117" actId="20577"/>
          <ac:spMkLst>
            <pc:docMk/>
            <pc:sldMk cId="1415920575" sldId="286"/>
            <ac:spMk id="5" creationId="{273BCF8E-3697-4619-B31C-982F3537E038}"/>
          </ac:spMkLst>
        </pc:spChg>
        <pc:spChg chg="mod">
          <ac:chgData name="贺 靖" userId="ae898b039f0ede89" providerId="LiveId" clId="{9D77A22F-355B-42F7-9B6B-34ECBE917ABD}" dt="2023-02-22T06:16:24.740" v="1108" actId="14100"/>
          <ac:spMkLst>
            <pc:docMk/>
            <pc:sldMk cId="1415920575" sldId="286"/>
            <ac:spMk id="27" creationId="{D572070C-281D-4637-A6B3-E2B0514B92DE}"/>
          </ac:spMkLst>
        </pc:spChg>
        <pc:spChg chg="mod">
          <ac:chgData name="贺 靖" userId="ae898b039f0ede89" providerId="LiveId" clId="{9D77A22F-355B-42F7-9B6B-34ECBE917ABD}" dt="2023-02-22T06:16:24.740" v="1108" actId="14100"/>
          <ac:spMkLst>
            <pc:docMk/>
            <pc:sldMk cId="1415920575" sldId="286"/>
            <ac:spMk id="28" creationId="{FA8FCEBC-9349-4719-813D-39FF147BDA01}"/>
          </ac:spMkLst>
        </pc:spChg>
      </pc:sldChg>
      <pc:sldChg chg="del">
        <pc:chgData name="贺 靖" userId="ae898b039f0ede89" providerId="LiveId" clId="{9D77A22F-355B-42F7-9B6B-34ECBE917ABD}" dt="2023-02-21T18:03:00.281" v="997" actId="47"/>
        <pc:sldMkLst>
          <pc:docMk/>
          <pc:sldMk cId="1017551407" sldId="287"/>
        </pc:sldMkLst>
      </pc:sldChg>
      <pc:sldChg chg="del">
        <pc:chgData name="贺 靖" userId="ae898b039f0ede89" providerId="LiveId" clId="{9D77A22F-355B-42F7-9B6B-34ECBE917ABD}" dt="2023-02-21T18:04:30.127" v="1040" actId="47"/>
        <pc:sldMkLst>
          <pc:docMk/>
          <pc:sldMk cId="2524041891" sldId="288"/>
        </pc:sldMkLst>
      </pc:sldChg>
      <pc:sldChg chg="del">
        <pc:chgData name="贺 靖" userId="ae898b039f0ede89" providerId="LiveId" clId="{9D77A22F-355B-42F7-9B6B-34ECBE917ABD}" dt="2023-02-21T18:04:18.145" v="1030" actId="47"/>
        <pc:sldMkLst>
          <pc:docMk/>
          <pc:sldMk cId="1942405732" sldId="289"/>
        </pc:sldMkLst>
      </pc:sldChg>
      <pc:sldChg chg="del">
        <pc:chgData name="贺 靖" userId="ae898b039f0ede89" providerId="LiveId" clId="{9D77A22F-355B-42F7-9B6B-34ECBE917ABD}" dt="2023-02-21T18:04:18.911" v="1031" actId="47"/>
        <pc:sldMkLst>
          <pc:docMk/>
          <pc:sldMk cId="2673466966" sldId="290"/>
        </pc:sldMkLst>
      </pc:sldChg>
      <pc:sldChg chg="addSp delSp modSp mod">
        <pc:chgData name="贺 靖" userId="ae898b039f0ede89" providerId="LiveId" clId="{9D77A22F-355B-42F7-9B6B-34ECBE917ABD}" dt="2023-02-21T18:03:35.172" v="1029" actId="1076"/>
        <pc:sldMkLst>
          <pc:docMk/>
          <pc:sldMk cId="1279200698" sldId="291"/>
        </pc:sldMkLst>
        <pc:spChg chg="mod">
          <ac:chgData name="贺 靖" userId="ae898b039f0ede89" providerId="LiveId" clId="{9D77A22F-355B-42F7-9B6B-34ECBE917ABD}" dt="2023-02-21T17:50:47.393" v="891" actId="20577"/>
          <ac:spMkLst>
            <pc:docMk/>
            <pc:sldMk cId="1279200698" sldId="291"/>
            <ac:spMk id="2" creationId="{8951CF89-6305-4EB4-B431-4CA4CBA2452C}"/>
          </ac:spMkLst>
        </pc:spChg>
        <pc:spChg chg="del mod">
          <ac:chgData name="贺 靖" userId="ae898b039f0ede89" providerId="LiveId" clId="{9D77A22F-355B-42F7-9B6B-34ECBE917ABD}" dt="2023-02-21T17:59:48.586" v="969" actId="478"/>
          <ac:spMkLst>
            <pc:docMk/>
            <pc:sldMk cId="1279200698" sldId="291"/>
            <ac:spMk id="10" creationId="{81612D22-B44F-4398-9971-8DBA7A7E30A2}"/>
          </ac:spMkLst>
        </pc:spChg>
        <pc:spChg chg="del mod">
          <ac:chgData name="贺 靖" userId="ae898b039f0ede89" providerId="LiveId" clId="{9D77A22F-355B-42F7-9B6B-34ECBE917ABD}" dt="2023-02-21T17:59:48.586" v="969" actId="478"/>
          <ac:spMkLst>
            <pc:docMk/>
            <pc:sldMk cId="1279200698" sldId="291"/>
            <ac:spMk id="12" creationId="{9FF9B99B-6F26-43B4-9AF6-83431DEB252A}"/>
          </ac:spMkLst>
        </pc:spChg>
        <pc:spChg chg="del mod">
          <ac:chgData name="贺 靖" userId="ae898b039f0ede89" providerId="LiveId" clId="{9D77A22F-355B-42F7-9B6B-34ECBE917ABD}" dt="2023-02-21T17:59:48.586" v="969" actId="478"/>
          <ac:spMkLst>
            <pc:docMk/>
            <pc:sldMk cId="1279200698" sldId="291"/>
            <ac:spMk id="35" creationId="{73ACDF0B-94AE-4187-80C5-57010ECC4DAE}"/>
          </ac:spMkLst>
        </pc:spChg>
        <pc:picChg chg="add mod">
          <ac:chgData name="贺 靖" userId="ae898b039f0ede89" providerId="LiveId" clId="{9D77A22F-355B-42F7-9B6B-34ECBE917ABD}" dt="2023-02-21T18:03:35.172" v="1029" actId="1076"/>
          <ac:picMkLst>
            <pc:docMk/>
            <pc:sldMk cId="1279200698" sldId="291"/>
            <ac:picMk id="4" creationId="{DE3D0317-48C0-4281-A4A9-1902F280A264}"/>
          </ac:picMkLst>
        </pc:picChg>
        <pc:picChg chg="del">
          <ac:chgData name="贺 靖" userId="ae898b039f0ede89" providerId="LiveId" clId="{9D77A22F-355B-42F7-9B6B-34ECBE917ABD}" dt="2023-02-21T17:50:38.880" v="870" actId="478"/>
          <ac:picMkLst>
            <pc:docMk/>
            <pc:sldMk cId="1279200698" sldId="291"/>
            <ac:picMk id="5" creationId="{E0F57A3E-74A5-44E9-A24C-C06F8BA1F26E}"/>
          </ac:picMkLst>
        </pc:picChg>
        <pc:picChg chg="add mod">
          <ac:chgData name="贺 靖" userId="ae898b039f0ede89" providerId="LiveId" clId="{9D77A22F-355B-42F7-9B6B-34ECBE917ABD}" dt="2023-02-21T18:02:40.333" v="992" actId="14100"/>
          <ac:picMkLst>
            <pc:docMk/>
            <pc:sldMk cId="1279200698" sldId="291"/>
            <ac:picMk id="7" creationId="{D8FF2970-7536-40E3-A8FA-64827DC3A8CE}"/>
          </ac:picMkLst>
        </pc:picChg>
      </pc:sldChg>
      <pc:sldChg chg="addSp delSp modSp mod">
        <pc:chgData name="贺 靖" userId="ae898b039f0ede89" providerId="LiveId" clId="{9D77A22F-355B-42F7-9B6B-34ECBE917ABD}" dt="2023-02-22T08:58:46.709" v="2804" actId="20577"/>
        <pc:sldMkLst>
          <pc:docMk/>
          <pc:sldMk cId="3198337142" sldId="292"/>
        </pc:sldMkLst>
        <pc:spChg chg="mod">
          <ac:chgData name="贺 靖" userId="ae898b039f0ede89" providerId="LiveId" clId="{9D77A22F-355B-42F7-9B6B-34ECBE917ABD}" dt="2023-02-21T18:03:20.911" v="1027" actId="14100"/>
          <ac:spMkLst>
            <pc:docMk/>
            <pc:sldMk cId="3198337142" sldId="292"/>
            <ac:spMk id="2" creationId="{8951CF89-6305-4EB4-B431-4CA4CBA2452C}"/>
          </ac:spMkLst>
        </pc:spChg>
        <pc:spChg chg="add del mod">
          <ac:chgData name="贺 靖" userId="ae898b039f0ede89" providerId="LiveId" clId="{9D77A22F-355B-42F7-9B6B-34ECBE917ABD}" dt="2023-02-22T07:50:29.467" v="1183" actId="478"/>
          <ac:spMkLst>
            <pc:docMk/>
            <pc:sldMk cId="3198337142" sldId="292"/>
            <ac:spMk id="3" creationId="{47609171-88E4-4BB6-896D-EEA8C94737E0}"/>
          </ac:spMkLst>
        </pc:spChg>
        <pc:spChg chg="add del mod">
          <ac:chgData name="贺 靖" userId="ae898b039f0ede89" providerId="LiveId" clId="{9D77A22F-355B-42F7-9B6B-34ECBE917ABD}" dt="2023-02-22T07:50:29.467" v="1183" actId="478"/>
          <ac:spMkLst>
            <pc:docMk/>
            <pc:sldMk cId="3198337142" sldId="292"/>
            <ac:spMk id="4" creationId="{7AF558C0-7439-4E78-AD1C-73D3A891A554}"/>
          </ac:spMkLst>
        </pc:spChg>
        <pc:spChg chg="add mod">
          <ac:chgData name="贺 靖" userId="ae898b039f0ede89" providerId="LiveId" clId="{9D77A22F-355B-42F7-9B6B-34ECBE917ABD}" dt="2023-02-22T08:58:46.709" v="2804" actId="20577"/>
          <ac:spMkLst>
            <pc:docMk/>
            <pc:sldMk cId="3198337142" sldId="292"/>
            <ac:spMk id="5" creationId="{01FF3473-4873-4F61-971C-0B06738423B4}"/>
          </ac:spMkLst>
        </pc:spChg>
        <pc:spChg chg="add del">
          <ac:chgData name="贺 靖" userId="ae898b039f0ede89" providerId="LiveId" clId="{9D77A22F-355B-42F7-9B6B-34ECBE917ABD}" dt="2023-02-22T07:50:43.114" v="1189" actId="478"/>
          <ac:spMkLst>
            <pc:docMk/>
            <pc:sldMk cId="3198337142" sldId="292"/>
            <ac:spMk id="6" creationId="{36E7FE50-6E1F-4110-94AB-D3221398C9E7}"/>
          </ac:spMkLst>
        </pc:spChg>
        <pc:spChg chg="add mod ord">
          <ac:chgData name="贺 靖" userId="ae898b039f0ede89" providerId="LiveId" clId="{9D77A22F-355B-42F7-9B6B-34ECBE917ABD}" dt="2023-02-22T08:19:39.914" v="1993" actId="1076"/>
          <ac:spMkLst>
            <pc:docMk/>
            <pc:sldMk cId="3198337142" sldId="292"/>
            <ac:spMk id="9" creationId="{669645C4-1E33-4AAB-9CE6-7F222C1CAE1B}"/>
          </ac:spMkLst>
        </pc:spChg>
        <pc:spChg chg="add mod ord">
          <ac:chgData name="贺 靖" userId="ae898b039f0ede89" providerId="LiveId" clId="{9D77A22F-355B-42F7-9B6B-34ECBE917ABD}" dt="2023-02-22T08:19:39.914" v="1993" actId="1076"/>
          <ac:spMkLst>
            <pc:docMk/>
            <pc:sldMk cId="3198337142" sldId="292"/>
            <ac:spMk id="10" creationId="{100D9DB4-E160-4A4F-9DFC-4D3D880DE032}"/>
          </ac:spMkLst>
        </pc:spChg>
        <pc:picChg chg="del">
          <ac:chgData name="贺 靖" userId="ae898b039f0ede89" providerId="LiveId" clId="{9D77A22F-355B-42F7-9B6B-34ECBE917ABD}" dt="2023-02-21T18:03:06.269" v="999" actId="478"/>
          <ac:picMkLst>
            <pc:docMk/>
            <pc:sldMk cId="3198337142" sldId="292"/>
            <ac:picMk id="4" creationId="{DE3D0317-48C0-4281-A4A9-1902F280A264}"/>
          </ac:picMkLst>
        </pc:picChg>
        <pc:picChg chg="add del mod ord modCrop">
          <ac:chgData name="贺 靖" userId="ae898b039f0ede89" providerId="LiveId" clId="{9D77A22F-355B-42F7-9B6B-34ECBE917ABD}" dt="2023-02-22T07:58:36.297" v="1421" actId="478"/>
          <ac:picMkLst>
            <pc:docMk/>
            <pc:sldMk cId="3198337142" sldId="292"/>
            <ac:picMk id="7" creationId="{740512CB-6964-44F2-A65D-43BD65D12D32}"/>
          </ac:picMkLst>
        </pc:picChg>
        <pc:picChg chg="del">
          <ac:chgData name="贺 靖" userId="ae898b039f0ede89" providerId="LiveId" clId="{9D77A22F-355B-42F7-9B6B-34ECBE917ABD}" dt="2023-02-21T18:03:05.594" v="998" actId="478"/>
          <ac:picMkLst>
            <pc:docMk/>
            <pc:sldMk cId="3198337142" sldId="292"/>
            <ac:picMk id="7" creationId="{D8FF2970-7536-40E3-A8FA-64827DC3A8CE}"/>
          </ac:picMkLst>
        </pc:picChg>
        <pc:picChg chg="del">
          <ac:chgData name="贺 靖" userId="ae898b039f0ede89" providerId="LiveId" clId="{9D77A22F-355B-42F7-9B6B-34ECBE917ABD}" dt="2023-02-22T07:55:05.763" v="1263" actId="478"/>
          <ac:picMkLst>
            <pc:docMk/>
            <pc:sldMk cId="3198337142" sldId="292"/>
            <ac:picMk id="8" creationId="{FC9595B5-ECF8-4530-96BD-75B18D459A4E}"/>
          </ac:picMkLst>
        </pc:picChg>
      </pc:sldChg>
      <pc:sldChg chg="addSp delSp modSp mod">
        <pc:chgData name="贺 靖" userId="ae898b039f0ede89" providerId="LiveId" clId="{9D77A22F-355B-42F7-9B6B-34ECBE917ABD}" dt="2023-02-22T08:07:04.590" v="1682" actId="207"/>
        <pc:sldMkLst>
          <pc:docMk/>
          <pc:sldMk cId="2072839955" sldId="293"/>
        </pc:sldMkLst>
        <pc:spChg chg="mod">
          <ac:chgData name="贺 靖" userId="ae898b039f0ede89" providerId="LiveId" clId="{9D77A22F-355B-42F7-9B6B-34ECBE917ABD}" dt="2023-02-22T08:07:04.590" v="1682" actId="207"/>
          <ac:spMkLst>
            <pc:docMk/>
            <pc:sldMk cId="2072839955" sldId="293"/>
            <ac:spMk id="5" creationId="{01FF3473-4873-4F61-971C-0B06738423B4}"/>
          </ac:spMkLst>
        </pc:spChg>
        <pc:spChg chg="add mod ord">
          <ac:chgData name="贺 靖" userId="ae898b039f0ede89" providerId="LiveId" clId="{9D77A22F-355B-42F7-9B6B-34ECBE917ABD}" dt="2023-02-22T08:06:04.147" v="1633" actId="1076"/>
          <ac:spMkLst>
            <pc:docMk/>
            <pc:sldMk cId="2072839955" sldId="293"/>
            <ac:spMk id="6" creationId="{7BEA4928-86D1-4364-8AEB-3003758AE7C8}"/>
          </ac:spMkLst>
        </pc:spChg>
        <pc:spChg chg="add mod ord">
          <ac:chgData name="贺 靖" userId="ae898b039f0ede89" providerId="LiveId" clId="{9D77A22F-355B-42F7-9B6B-34ECBE917ABD}" dt="2023-02-22T08:06:04.147" v="1633" actId="1076"/>
          <ac:spMkLst>
            <pc:docMk/>
            <pc:sldMk cId="2072839955" sldId="293"/>
            <ac:spMk id="8" creationId="{51AF5898-B2CF-4D80-AD9E-01C5DB8C0D93}"/>
          </ac:spMkLst>
        </pc:spChg>
        <pc:picChg chg="del">
          <ac:chgData name="贺 靖" userId="ae898b039f0ede89" providerId="LiveId" clId="{9D77A22F-355B-42F7-9B6B-34ECBE917ABD}" dt="2023-02-22T07:55:11.036" v="1264" actId="478"/>
          <ac:picMkLst>
            <pc:docMk/>
            <pc:sldMk cId="2072839955" sldId="293"/>
            <ac:picMk id="7" creationId="{740512CB-6964-44F2-A65D-43BD65D12D32}"/>
          </ac:picMkLst>
        </pc:picChg>
      </pc:sldChg>
      <pc:sldChg chg="addSp delSp modSp add mod">
        <pc:chgData name="贺 靖" userId="ae898b039f0ede89" providerId="LiveId" clId="{9D77A22F-355B-42F7-9B6B-34ECBE917ABD}" dt="2023-02-22T08:28:53.544" v="2158" actId="1076"/>
        <pc:sldMkLst>
          <pc:docMk/>
          <pc:sldMk cId="1310955145" sldId="294"/>
        </pc:sldMkLst>
        <pc:spChg chg="del">
          <ac:chgData name="贺 靖" userId="ae898b039f0ede89" providerId="LiveId" clId="{9D77A22F-355B-42F7-9B6B-34ECBE917ABD}" dt="2023-02-22T08:07:51.664" v="1696" actId="478"/>
          <ac:spMkLst>
            <pc:docMk/>
            <pc:sldMk cId="1310955145" sldId="294"/>
            <ac:spMk id="5" creationId="{01FF3473-4873-4F61-971C-0B06738423B4}"/>
          </ac:spMkLst>
        </pc:spChg>
        <pc:spChg chg="del">
          <ac:chgData name="贺 靖" userId="ae898b039f0ede89" providerId="LiveId" clId="{9D77A22F-355B-42F7-9B6B-34ECBE917ABD}" dt="2023-02-22T08:07:51.664" v="1696" actId="478"/>
          <ac:spMkLst>
            <pc:docMk/>
            <pc:sldMk cId="1310955145" sldId="294"/>
            <ac:spMk id="6" creationId="{7BEA4928-86D1-4364-8AEB-3003758AE7C8}"/>
          </ac:spMkLst>
        </pc:spChg>
        <pc:spChg chg="del">
          <ac:chgData name="贺 靖" userId="ae898b039f0ede89" providerId="LiveId" clId="{9D77A22F-355B-42F7-9B6B-34ECBE917ABD}" dt="2023-02-22T08:09:18.215" v="1713" actId="478"/>
          <ac:spMkLst>
            <pc:docMk/>
            <pc:sldMk cId="1310955145" sldId="294"/>
            <ac:spMk id="7" creationId="{0D7C92AA-45D7-403A-A885-BBF45F3B6BC0}"/>
          </ac:spMkLst>
        </pc:spChg>
        <pc:spChg chg="del">
          <ac:chgData name="贺 靖" userId="ae898b039f0ede89" providerId="LiveId" clId="{9D77A22F-355B-42F7-9B6B-34ECBE917ABD}" dt="2023-02-22T08:07:51.664" v="1696" actId="478"/>
          <ac:spMkLst>
            <pc:docMk/>
            <pc:sldMk cId="1310955145" sldId="294"/>
            <ac:spMk id="8" creationId="{51AF5898-B2CF-4D80-AD9E-01C5DB8C0D93}"/>
          </ac:spMkLst>
        </pc:spChg>
        <pc:spChg chg="del">
          <ac:chgData name="贺 靖" userId="ae898b039f0ede89" providerId="LiveId" clId="{9D77A22F-355B-42F7-9B6B-34ECBE917ABD}" dt="2023-02-22T08:09:24.396" v="1714" actId="478"/>
          <ac:spMkLst>
            <pc:docMk/>
            <pc:sldMk cId="1310955145" sldId="294"/>
            <ac:spMk id="9" creationId="{58B784E0-32DD-4D91-B448-02F9DFC715E0}"/>
          </ac:spMkLst>
        </pc:spChg>
        <pc:picChg chg="add mod ord modCrop">
          <ac:chgData name="贺 靖" userId="ae898b039f0ede89" providerId="LiveId" clId="{9D77A22F-355B-42F7-9B6B-34ECBE917ABD}" dt="2023-02-22T08:28:53.544" v="2158" actId="1076"/>
          <ac:picMkLst>
            <pc:docMk/>
            <pc:sldMk cId="1310955145" sldId="294"/>
            <ac:picMk id="3" creationId="{F222A23E-0137-4538-BB26-CD06D65506B3}"/>
          </ac:picMkLst>
        </pc:picChg>
        <pc:picChg chg="del">
          <ac:chgData name="贺 靖" userId="ae898b039f0ede89" providerId="LiveId" clId="{9D77A22F-355B-42F7-9B6B-34ECBE917ABD}" dt="2023-02-22T08:09:12.547" v="1712"/>
          <ac:picMkLst>
            <pc:docMk/>
            <pc:sldMk cId="1310955145" sldId="294"/>
            <ac:picMk id="4" creationId="{C4B8F894-CA9F-4C88-9BFB-A752D7FBDE4B}"/>
          </ac:picMkLst>
        </pc:picChg>
      </pc:sldChg>
      <pc:sldChg chg="addSp delSp modSp mod">
        <pc:chgData name="贺 靖" userId="ae898b039f0ede89" providerId="LiveId" clId="{9D77A22F-355B-42F7-9B6B-34ECBE917ABD}" dt="2023-02-22T08:29:12.873" v="2161" actId="1076"/>
        <pc:sldMkLst>
          <pc:docMk/>
          <pc:sldMk cId="1978746428" sldId="295"/>
        </pc:sldMkLst>
        <pc:picChg chg="del">
          <ac:chgData name="贺 靖" userId="ae898b039f0ede89" providerId="LiveId" clId="{9D77A22F-355B-42F7-9B6B-34ECBE917ABD}" dt="2023-02-22T08:09:29.212" v="1715" actId="478"/>
          <ac:picMkLst>
            <pc:docMk/>
            <pc:sldMk cId="1978746428" sldId="295"/>
            <ac:picMk id="3" creationId="{F222A23E-0137-4538-BB26-CD06D65506B3}"/>
          </ac:picMkLst>
        </pc:picChg>
        <pc:picChg chg="add del mod ord modCrop">
          <ac:chgData name="贺 靖" userId="ae898b039f0ede89" providerId="LiveId" clId="{9D77A22F-355B-42F7-9B6B-34ECBE917ABD}" dt="2023-02-22T08:29:12.873" v="2161" actId="1076"/>
          <ac:picMkLst>
            <pc:docMk/>
            <pc:sldMk cId="1978746428" sldId="295"/>
            <ac:picMk id="4" creationId="{819CB8DB-BDC7-4CE4-B7B4-E3F2EE2A2192}"/>
          </ac:picMkLst>
        </pc:picChg>
      </pc:sldChg>
      <pc:sldChg chg="addSp delSp modSp mod">
        <pc:chgData name="贺 靖" userId="ae898b039f0ede89" providerId="LiveId" clId="{9D77A22F-355B-42F7-9B6B-34ECBE917ABD}" dt="2023-02-22T08:16:55.459" v="1942" actId="14100"/>
        <pc:sldMkLst>
          <pc:docMk/>
          <pc:sldMk cId="1676698835" sldId="296"/>
        </pc:sldMkLst>
        <pc:spChg chg="mod">
          <ac:chgData name="贺 靖" userId="ae898b039f0ede89" providerId="LiveId" clId="{9D77A22F-355B-42F7-9B6B-34ECBE917ABD}" dt="2023-02-22T08:16:51.250" v="1941" actId="20577"/>
          <ac:spMkLst>
            <pc:docMk/>
            <pc:sldMk cId="1676698835" sldId="296"/>
            <ac:spMk id="5" creationId="{01FF3473-4873-4F61-971C-0B06738423B4}"/>
          </ac:spMkLst>
        </pc:spChg>
        <pc:spChg chg="mod">
          <ac:chgData name="贺 靖" userId="ae898b039f0ede89" providerId="LiveId" clId="{9D77A22F-355B-42F7-9B6B-34ECBE917ABD}" dt="2023-02-22T08:16:55.459" v="1942" actId="14100"/>
          <ac:spMkLst>
            <pc:docMk/>
            <pc:sldMk cId="1676698835" sldId="296"/>
            <ac:spMk id="6" creationId="{7BEA4928-86D1-4364-8AEB-3003758AE7C8}"/>
          </ac:spMkLst>
        </pc:spChg>
        <pc:spChg chg="mod">
          <ac:chgData name="贺 靖" userId="ae898b039f0ede89" providerId="LiveId" clId="{9D77A22F-355B-42F7-9B6B-34ECBE917ABD}" dt="2023-02-22T08:16:55.459" v="1942" actId="14100"/>
          <ac:spMkLst>
            <pc:docMk/>
            <pc:sldMk cId="1676698835" sldId="296"/>
            <ac:spMk id="8" creationId="{51AF5898-B2CF-4D80-AD9E-01C5DB8C0D93}"/>
          </ac:spMkLst>
        </pc:spChg>
        <pc:picChg chg="add del mod">
          <ac:chgData name="贺 靖" userId="ae898b039f0ede89" providerId="LiveId" clId="{9D77A22F-355B-42F7-9B6B-34ECBE917ABD}" dt="2023-02-22T08:13:40.447" v="1865" actId="478"/>
          <ac:picMkLst>
            <pc:docMk/>
            <pc:sldMk cId="1676698835" sldId="296"/>
            <ac:picMk id="3" creationId="{0A33E5EA-7934-4425-BD3F-457480236F47}"/>
          </ac:picMkLst>
        </pc:picChg>
      </pc:sldChg>
      <pc:sldChg chg="addSp delSp modSp mod">
        <pc:chgData name="贺 靖" userId="ae898b039f0ede89" providerId="LiveId" clId="{9D77A22F-355B-42F7-9B6B-34ECBE917ABD}" dt="2023-02-22T08:17:36.181" v="1948" actId="14100"/>
        <pc:sldMkLst>
          <pc:docMk/>
          <pc:sldMk cId="2591286162" sldId="297"/>
        </pc:sldMkLst>
        <pc:picChg chg="add mod ord">
          <ac:chgData name="贺 靖" userId="ae898b039f0ede89" providerId="LiveId" clId="{9D77A22F-355B-42F7-9B6B-34ECBE917ABD}" dt="2023-02-22T08:17:36.181" v="1948" actId="14100"/>
          <ac:picMkLst>
            <pc:docMk/>
            <pc:sldMk cId="2591286162" sldId="297"/>
            <ac:picMk id="3" creationId="{304DAE2A-1BA0-4B09-915E-64240300AA5A}"/>
          </ac:picMkLst>
        </pc:picChg>
        <pc:picChg chg="del">
          <ac:chgData name="贺 靖" userId="ae898b039f0ede89" providerId="LiveId" clId="{9D77A22F-355B-42F7-9B6B-34ECBE917ABD}" dt="2023-02-22T08:17:04.283" v="1943" actId="478"/>
          <ac:picMkLst>
            <pc:docMk/>
            <pc:sldMk cId="2591286162" sldId="297"/>
            <ac:picMk id="4" creationId="{819CB8DB-BDC7-4CE4-B7B4-E3F2EE2A2192}"/>
          </ac:picMkLst>
        </pc:picChg>
      </pc:sldChg>
      <pc:sldChg chg="modSp del mod">
        <pc:chgData name="贺 靖" userId="ae898b039f0ede89" providerId="LiveId" clId="{9D77A22F-355B-42F7-9B6B-34ECBE917ABD}" dt="2023-02-22T08:13:02.569" v="1858" actId="47"/>
        <pc:sldMkLst>
          <pc:docMk/>
          <pc:sldMk cId="3592703625" sldId="297"/>
        </pc:sldMkLst>
        <pc:picChg chg="mod">
          <ac:chgData name="贺 靖" userId="ae898b039f0ede89" providerId="LiveId" clId="{9D77A22F-355B-42F7-9B6B-34ECBE917ABD}" dt="2023-02-22T08:13:00.037" v="1856" actId="14826"/>
          <ac:picMkLst>
            <pc:docMk/>
            <pc:sldMk cId="3592703625" sldId="297"/>
            <ac:picMk id="3" creationId="{F222A23E-0137-4538-BB26-CD06D65506B3}"/>
          </ac:picMkLst>
        </pc:picChg>
      </pc:sldChg>
      <pc:sldChg chg="addSp delSp modSp mod">
        <pc:chgData name="贺 靖" userId="ae898b039f0ede89" providerId="LiveId" clId="{9D77A22F-355B-42F7-9B6B-34ECBE917ABD}" dt="2023-02-22T08:51:51.925" v="2590" actId="20577"/>
        <pc:sldMkLst>
          <pc:docMk/>
          <pc:sldMk cId="860983850" sldId="298"/>
        </pc:sldMkLst>
        <pc:spChg chg="mod">
          <ac:chgData name="贺 靖" userId="ae898b039f0ede89" providerId="LiveId" clId="{9D77A22F-355B-42F7-9B6B-34ECBE917ABD}" dt="2023-02-22T08:31:57.999" v="2246" actId="1076"/>
          <ac:spMkLst>
            <pc:docMk/>
            <pc:sldMk cId="860983850" sldId="298"/>
            <ac:spMk id="2" creationId="{8951CF89-6305-4EB4-B431-4CA4CBA2452C}"/>
          </ac:spMkLst>
        </pc:spChg>
        <pc:spChg chg="add del">
          <ac:chgData name="贺 靖" userId="ae898b039f0ede89" providerId="LiveId" clId="{9D77A22F-355B-42F7-9B6B-34ECBE917ABD}" dt="2023-02-22T08:23:24.956" v="2119" actId="478"/>
          <ac:spMkLst>
            <pc:docMk/>
            <pc:sldMk cId="860983850" sldId="298"/>
            <ac:spMk id="4" creationId="{DD1EDDE2-A115-4919-839D-4596FB11C61A}"/>
          </ac:spMkLst>
        </pc:spChg>
        <pc:spChg chg="mod">
          <ac:chgData name="贺 靖" userId="ae898b039f0ede89" providerId="LiveId" clId="{9D77A22F-355B-42F7-9B6B-34ECBE917ABD}" dt="2023-02-22T08:51:51.925" v="2590" actId="20577"/>
          <ac:spMkLst>
            <pc:docMk/>
            <pc:sldMk cId="860983850" sldId="298"/>
            <ac:spMk id="5" creationId="{01FF3473-4873-4F61-971C-0B06738423B4}"/>
          </ac:spMkLst>
        </pc:spChg>
        <pc:spChg chg="mod">
          <ac:chgData name="贺 靖" userId="ae898b039f0ede89" providerId="LiveId" clId="{9D77A22F-355B-42F7-9B6B-34ECBE917ABD}" dt="2023-02-22T08:32:03.802" v="2247" actId="1076"/>
          <ac:spMkLst>
            <pc:docMk/>
            <pc:sldMk cId="860983850" sldId="298"/>
            <ac:spMk id="6" creationId="{7BEA4928-86D1-4364-8AEB-3003758AE7C8}"/>
          </ac:spMkLst>
        </pc:spChg>
        <pc:spChg chg="mod">
          <ac:chgData name="贺 靖" userId="ae898b039f0ede89" providerId="LiveId" clId="{9D77A22F-355B-42F7-9B6B-34ECBE917ABD}" dt="2023-02-22T08:32:03.802" v="2247" actId="1076"/>
          <ac:spMkLst>
            <pc:docMk/>
            <pc:sldMk cId="860983850" sldId="298"/>
            <ac:spMk id="8" creationId="{51AF5898-B2CF-4D80-AD9E-01C5DB8C0D93}"/>
          </ac:spMkLst>
        </pc:spChg>
        <pc:picChg chg="add del mod">
          <ac:chgData name="贺 靖" userId="ae898b039f0ede89" providerId="LiveId" clId="{9D77A22F-355B-42F7-9B6B-34ECBE917ABD}" dt="2023-02-22T08:22:20.559" v="2086"/>
          <ac:picMkLst>
            <pc:docMk/>
            <pc:sldMk cId="860983850" sldId="298"/>
            <ac:picMk id="3" creationId="{A372F6AF-9D5B-482E-9EF6-DE66F152B292}"/>
          </ac:picMkLst>
        </pc:picChg>
        <pc:picChg chg="add del mod">
          <ac:chgData name="贺 靖" userId="ae898b039f0ede89" providerId="LiveId" clId="{9D77A22F-355B-42F7-9B6B-34ECBE917ABD}" dt="2023-02-22T08:24:15.685" v="2136"/>
          <ac:picMkLst>
            <pc:docMk/>
            <pc:sldMk cId="860983850" sldId="298"/>
            <ac:picMk id="7" creationId="{F5289F31-803F-401B-8D30-9F9009D6EBB8}"/>
          </ac:picMkLst>
        </pc:picChg>
      </pc:sldChg>
      <pc:sldChg chg="addSp delSp modSp mod">
        <pc:chgData name="贺 靖" userId="ae898b039f0ede89" providerId="LiveId" clId="{9D77A22F-355B-42F7-9B6B-34ECBE917ABD}" dt="2023-02-22T09:05:35.439" v="2950" actId="1076"/>
        <pc:sldMkLst>
          <pc:docMk/>
          <pc:sldMk cId="3670105552" sldId="299"/>
        </pc:sldMkLst>
        <pc:spChg chg="add mod">
          <ac:chgData name="贺 靖" userId="ae898b039f0ede89" providerId="LiveId" clId="{9D77A22F-355B-42F7-9B6B-34ECBE917ABD}" dt="2023-02-22T09:05:35.439" v="2950" actId="1076"/>
          <ac:spMkLst>
            <pc:docMk/>
            <pc:sldMk cId="3670105552" sldId="299"/>
            <ac:spMk id="7" creationId="{E6E989A5-D9E7-4F5D-9DA8-54C021447FB0}"/>
          </ac:spMkLst>
        </pc:spChg>
        <pc:picChg chg="del">
          <ac:chgData name="贺 靖" userId="ae898b039f0ede89" providerId="LiveId" clId="{9D77A22F-355B-42F7-9B6B-34ECBE917ABD}" dt="2023-02-22T08:24:22.597" v="2137" actId="478"/>
          <ac:picMkLst>
            <pc:docMk/>
            <pc:sldMk cId="3670105552" sldId="299"/>
            <ac:picMk id="3" creationId="{304DAE2A-1BA0-4B09-915E-64240300AA5A}"/>
          </ac:picMkLst>
        </pc:picChg>
        <pc:picChg chg="add del mod">
          <ac:chgData name="贺 靖" userId="ae898b039f0ede89" providerId="LiveId" clId="{9D77A22F-355B-42F7-9B6B-34ECBE917ABD}" dt="2023-02-22T08:27:15.158" v="2149" actId="478"/>
          <ac:picMkLst>
            <pc:docMk/>
            <pc:sldMk cId="3670105552" sldId="299"/>
            <ac:picMk id="4" creationId="{866B02FD-5AD4-4D6F-9367-1B407A80723F}"/>
          </ac:picMkLst>
        </pc:picChg>
        <pc:picChg chg="add mod ord">
          <ac:chgData name="贺 靖" userId="ae898b039f0ede89" providerId="LiveId" clId="{9D77A22F-355B-42F7-9B6B-34ECBE917ABD}" dt="2023-02-22T08:34:48.440" v="2358" actId="1076"/>
          <ac:picMkLst>
            <pc:docMk/>
            <pc:sldMk cId="3670105552" sldId="299"/>
            <ac:picMk id="5" creationId="{FF146E16-CF12-4FB3-85B1-90514667533B}"/>
          </ac:picMkLst>
        </pc:picChg>
        <pc:picChg chg="del">
          <ac:chgData name="贺 靖" userId="ae898b039f0ede89" providerId="LiveId" clId="{9D77A22F-355B-42F7-9B6B-34ECBE917ABD}" dt="2023-02-22T08:35:16.449" v="2362"/>
          <ac:picMkLst>
            <pc:docMk/>
            <pc:sldMk cId="3670105552" sldId="299"/>
            <ac:picMk id="8" creationId="{4E9A257F-025D-4DD3-AECF-999DF13DC168}"/>
          </ac:picMkLst>
        </pc:picChg>
      </pc:sldChg>
      <pc:sldChg chg="addSp delSp modSp mod">
        <pc:chgData name="贺 靖" userId="ae898b039f0ede89" providerId="LiveId" clId="{9D77A22F-355B-42F7-9B6B-34ECBE917ABD}" dt="2023-02-22T09:30:02.944" v="3441" actId="478"/>
        <pc:sldMkLst>
          <pc:docMk/>
          <pc:sldMk cId="701269691" sldId="300"/>
        </pc:sldMkLst>
        <pc:spChg chg="mod">
          <ac:chgData name="贺 靖" userId="ae898b039f0ede89" providerId="LiveId" clId="{9D77A22F-355B-42F7-9B6B-34ECBE917ABD}" dt="2023-02-22T08:50:20.547" v="2573" actId="20577"/>
          <ac:spMkLst>
            <pc:docMk/>
            <pc:sldMk cId="701269691" sldId="300"/>
            <ac:spMk id="2" creationId="{8951CF89-6305-4EB4-B431-4CA4CBA2452C}"/>
          </ac:spMkLst>
        </pc:spChg>
        <pc:spChg chg="del">
          <ac:chgData name="贺 靖" userId="ae898b039f0ede89" providerId="LiveId" clId="{9D77A22F-355B-42F7-9B6B-34ECBE917ABD}" dt="2023-02-22T08:35:24.294" v="2365" actId="478"/>
          <ac:spMkLst>
            <pc:docMk/>
            <pc:sldMk cId="701269691" sldId="300"/>
            <ac:spMk id="5" creationId="{01FF3473-4873-4F61-971C-0B06738423B4}"/>
          </ac:spMkLst>
        </pc:spChg>
        <pc:spChg chg="del">
          <ac:chgData name="贺 靖" userId="ae898b039f0ede89" providerId="LiveId" clId="{9D77A22F-355B-42F7-9B6B-34ECBE917ABD}" dt="2023-02-22T08:35:24.294" v="2365" actId="478"/>
          <ac:spMkLst>
            <pc:docMk/>
            <pc:sldMk cId="701269691" sldId="300"/>
            <ac:spMk id="6" creationId="{7BEA4928-86D1-4364-8AEB-3003758AE7C8}"/>
          </ac:spMkLst>
        </pc:spChg>
        <pc:spChg chg="add del mod ord">
          <ac:chgData name="贺 靖" userId="ae898b039f0ede89" providerId="LiveId" clId="{9D77A22F-355B-42F7-9B6B-34ECBE917ABD}" dt="2023-02-22T08:47:25.961" v="2481" actId="14100"/>
          <ac:spMkLst>
            <pc:docMk/>
            <pc:sldMk cId="701269691" sldId="300"/>
            <ac:spMk id="7" creationId="{3F485A86-5B1E-4BC0-9BCE-5B0AC2AC9AF6}"/>
          </ac:spMkLst>
        </pc:spChg>
        <pc:spChg chg="del">
          <ac:chgData name="贺 靖" userId="ae898b039f0ede89" providerId="LiveId" clId="{9D77A22F-355B-42F7-9B6B-34ECBE917ABD}" dt="2023-02-22T08:35:24.294" v="2365" actId="478"/>
          <ac:spMkLst>
            <pc:docMk/>
            <pc:sldMk cId="701269691" sldId="300"/>
            <ac:spMk id="8" creationId="{51AF5898-B2CF-4D80-AD9E-01C5DB8C0D93}"/>
          </ac:spMkLst>
        </pc:spChg>
        <pc:spChg chg="add del mod ord">
          <ac:chgData name="贺 靖" userId="ae898b039f0ede89" providerId="LiveId" clId="{9D77A22F-355B-42F7-9B6B-34ECBE917ABD}" dt="2023-02-22T08:47:25.961" v="2481" actId="14100"/>
          <ac:spMkLst>
            <pc:docMk/>
            <pc:sldMk cId="701269691" sldId="300"/>
            <ac:spMk id="9" creationId="{3469D420-2210-4B2A-9124-21F7B7835EFF}"/>
          </ac:spMkLst>
        </pc:spChg>
        <pc:spChg chg="add del mod">
          <ac:chgData name="贺 靖" userId="ae898b039f0ede89" providerId="LiveId" clId="{9D77A22F-355B-42F7-9B6B-34ECBE917ABD}" dt="2023-02-22T08:48:36.985" v="2553" actId="20577"/>
          <ac:spMkLst>
            <pc:docMk/>
            <pc:sldMk cId="701269691" sldId="300"/>
            <ac:spMk id="10" creationId="{2ACEFDE8-7C29-4EBB-A419-1D3E427F475D}"/>
          </ac:spMkLst>
        </pc:spChg>
        <pc:picChg chg="add mod">
          <ac:chgData name="贺 靖" userId="ae898b039f0ede89" providerId="LiveId" clId="{9D77A22F-355B-42F7-9B6B-34ECBE917ABD}" dt="2023-02-22T08:49:57.633" v="2571" actId="1076"/>
          <ac:picMkLst>
            <pc:docMk/>
            <pc:sldMk cId="701269691" sldId="300"/>
            <ac:picMk id="3" creationId="{A449BAF2-011E-46C8-AB50-5C6E240ADA5F}"/>
          </ac:picMkLst>
        </pc:picChg>
        <pc:picChg chg="add del mod">
          <ac:chgData name="贺 靖" userId="ae898b039f0ede89" providerId="LiveId" clId="{9D77A22F-355B-42F7-9B6B-34ECBE917ABD}" dt="2023-02-22T09:30:02.944" v="3441" actId="478"/>
          <ac:picMkLst>
            <pc:docMk/>
            <pc:sldMk cId="701269691" sldId="300"/>
            <ac:picMk id="4" creationId="{2E56CFBC-96B4-4441-9FD9-3663C859D3A4}"/>
          </ac:picMkLst>
        </pc:picChg>
        <pc:picChg chg="add del mod">
          <ac:chgData name="贺 靖" userId="ae898b039f0ede89" providerId="LiveId" clId="{9D77A22F-355B-42F7-9B6B-34ECBE917ABD}" dt="2023-02-22T09:30:02.550" v="3440" actId="478"/>
          <ac:picMkLst>
            <pc:docMk/>
            <pc:sldMk cId="701269691" sldId="300"/>
            <ac:picMk id="11" creationId="{C12CDE6D-BFAC-4447-B642-3781E991149B}"/>
          </ac:picMkLst>
        </pc:picChg>
        <pc:picChg chg="add del mod">
          <ac:chgData name="贺 靖" userId="ae898b039f0ede89" providerId="LiveId" clId="{9D77A22F-355B-42F7-9B6B-34ECBE917ABD}" dt="2023-02-22T09:30:02.370" v="3439"/>
          <ac:picMkLst>
            <pc:docMk/>
            <pc:sldMk cId="701269691" sldId="300"/>
            <ac:picMk id="12" creationId="{4E465739-D883-4536-8A33-9041918A3AE7}"/>
          </ac:picMkLst>
        </pc:picChg>
      </pc:sldChg>
      <pc:sldChg chg="addSp delSp modSp mod">
        <pc:chgData name="贺 靖" userId="ae898b039f0ede89" providerId="LiveId" clId="{9D77A22F-355B-42F7-9B6B-34ECBE917ABD}" dt="2023-02-22T09:07:57.699" v="2997" actId="1076"/>
        <pc:sldMkLst>
          <pc:docMk/>
          <pc:sldMk cId="2679651894" sldId="301"/>
        </pc:sldMkLst>
        <pc:spChg chg="mod">
          <ac:chgData name="贺 靖" userId="ae898b039f0ede89" providerId="LiveId" clId="{9D77A22F-355B-42F7-9B6B-34ECBE917ABD}" dt="2023-02-22T08:50:16.511" v="2572" actId="20577"/>
          <ac:spMkLst>
            <pc:docMk/>
            <pc:sldMk cId="2679651894" sldId="301"/>
            <ac:spMk id="2" creationId="{8951CF89-6305-4EB4-B431-4CA4CBA2452C}"/>
          </ac:spMkLst>
        </pc:spChg>
        <pc:spChg chg="del">
          <ac:chgData name="贺 靖" userId="ae898b039f0ede89" providerId="LiveId" clId="{9D77A22F-355B-42F7-9B6B-34ECBE917ABD}" dt="2023-02-22T08:50:25.571" v="2574" actId="478"/>
          <ac:spMkLst>
            <pc:docMk/>
            <pc:sldMk cId="2679651894" sldId="301"/>
            <ac:spMk id="7" creationId="{3F485A86-5B1E-4BC0-9BCE-5B0AC2AC9AF6}"/>
          </ac:spMkLst>
        </pc:spChg>
        <pc:spChg chg="del">
          <ac:chgData name="贺 靖" userId="ae898b039f0ede89" providerId="LiveId" clId="{9D77A22F-355B-42F7-9B6B-34ECBE917ABD}" dt="2023-02-22T08:50:25.571" v="2574" actId="478"/>
          <ac:spMkLst>
            <pc:docMk/>
            <pc:sldMk cId="2679651894" sldId="301"/>
            <ac:spMk id="9" creationId="{3469D420-2210-4B2A-9124-21F7B7835EFF}"/>
          </ac:spMkLst>
        </pc:spChg>
        <pc:spChg chg="del">
          <ac:chgData name="贺 靖" userId="ae898b039f0ede89" providerId="LiveId" clId="{9D77A22F-355B-42F7-9B6B-34ECBE917ABD}" dt="2023-02-22T08:50:25.571" v="2574" actId="478"/>
          <ac:spMkLst>
            <pc:docMk/>
            <pc:sldMk cId="2679651894" sldId="301"/>
            <ac:spMk id="10" creationId="{2ACEFDE8-7C29-4EBB-A419-1D3E427F475D}"/>
          </ac:spMkLst>
        </pc:spChg>
        <pc:spChg chg="add mod">
          <ac:chgData name="贺 靖" userId="ae898b039f0ede89" providerId="LiveId" clId="{9D77A22F-355B-42F7-9B6B-34ECBE917ABD}" dt="2023-02-22T09:07:57.699" v="2997" actId="1076"/>
          <ac:spMkLst>
            <pc:docMk/>
            <pc:sldMk cId="2679651894" sldId="301"/>
            <ac:spMk id="12" creationId="{60926222-09EF-4DA8-84D8-8926EC67CB99}"/>
          </ac:spMkLst>
        </pc:spChg>
        <pc:spChg chg="add del mod ord">
          <ac:chgData name="贺 靖" userId="ae898b039f0ede89" providerId="LiveId" clId="{9D77A22F-355B-42F7-9B6B-34ECBE917ABD}" dt="2023-02-22T09:02:45.851" v="2873" actId="478"/>
          <ac:spMkLst>
            <pc:docMk/>
            <pc:sldMk cId="2679651894" sldId="301"/>
            <ac:spMk id="13" creationId="{C28B114A-738F-4399-8E3C-1E72A98F57FA}"/>
          </ac:spMkLst>
        </pc:spChg>
        <pc:spChg chg="add mod ord">
          <ac:chgData name="贺 靖" userId="ae898b039f0ede89" providerId="LiveId" clId="{9D77A22F-355B-42F7-9B6B-34ECBE917ABD}" dt="2023-02-22T09:07:57.699" v="2997" actId="1076"/>
          <ac:spMkLst>
            <pc:docMk/>
            <pc:sldMk cId="2679651894" sldId="301"/>
            <ac:spMk id="14" creationId="{101CFD7B-1581-4B39-8A5A-7B4B37E3D55E}"/>
          </ac:spMkLst>
        </pc:spChg>
        <pc:picChg chg="del">
          <ac:chgData name="贺 靖" userId="ae898b039f0ede89" providerId="LiveId" clId="{9D77A22F-355B-42F7-9B6B-34ECBE917ABD}" dt="2023-02-22T08:50:25.571" v="2574" actId="478"/>
          <ac:picMkLst>
            <pc:docMk/>
            <pc:sldMk cId="2679651894" sldId="301"/>
            <ac:picMk id="3" creationId="{A449BAF2-011E-46C8-AB50-5C6E240ADA5F}"/>
          </ac:picMkLst>
        </pc:picChg>
        <pc:picChg chg="del">
          <ac:chgData name="贺 靖" userId="ae898b039f0ede89" providerId="LiveId" clId="{9D77A22F-355B-42F7-9B6B-34ECBE917ABD}" dt="2023-02-22T08:50:25.571" v="2574" actId="478"/>
          <ac:picMkLst>
            <pc:docMk/>
            <pc:sldMk cId="2679651894" sldId="301"/>
            <ac:picMk id="4" creationId="{2E56CFBC-96B4-4441-9FD9-3663C859D3A4}"/>
          </ac:picMkLst>
        </pc:picChg>
        <pc:picChg chg="add mod ord modCrop">
          <ac:chgData name="贺 靖" userId="ae898b039f0ede89" providerId="LiveId" clId="{9D77A22F-355B-42F7-9B6B-34ECBE917ABD}" dt="2023-02-22T09:07:46.847" v="2994" actId="167"/>
          <ac:picMkLst>
            <pc:docMk/>
            <pc:sldMk cId="2679651894" sldId="301"/>
            <ac:picMk id="5" creationId="{D24C7604-C555-490C-AAC4-45AD0A4F5526}"/>
          </ac:picMkLst>
        </pc:picChg>
        <pc:picChg chg="del">
          <ac:chgData name="贺 靖" userId="ae898b039f0ede89" providerId="LiveId" clId="{9D77A22F-355B-42F7-9B6B-34ECBE917ABD}" dt="2023-02-22T08:50:25.571" v="2574" actId="478"/>
          <ac:picMkLst>
            <pc:docMk/>
            <pc:sldMk cId="2679651894" sldId="301"/>
            <ac:picMk id="11" creationId="{C12CDE6D-BFAC-4447-B642-3781E991149B}"/>
          </ac:picMkLst>
        </pc:picChg>
      </pc:sldChg>
      <pc:sldChg chg="addSp delSp modSp mod modNotesTx">
        <pc:chgData name="贺 靖" userId="ae898b039f0ede89" providerId="LiveId" clId="{9D77A22F-355B-42F7-9B6B-34ECBE917ABD}" dt="2023-02-22T09:31:32.073" v="3484" actId="14100"/>
        <pc:sldMkLst>
          <pc:docMk/>
          <pc:sldMk cId="3845748025" sldId="302"/>
        </pc:sldMkLst>
        <pc:spChg chg="add mod">
          <ac:chgData name="贺 靖" userId="ae898b039f0ede89" providerId="LiveId" clId="{9D77A22F-355B-42F7-9B6B-34ECBE917ABD}" dt="2023-02-22T09:31:28.367" v="3475" actId="1076"/>
          <ac:spMkLst>
            <pc:docMk/>
            <pc:sldMk cId="3845748025" sldId="302"/>
            <ac:spMk id="7" creationId="{896E0D39-EDA5-41EC-A3EC-52D0B22FA126}"/>
          </ac:spMkLst>
        </pc:spChg>
        <pc:spChg chg="add del">
          <ac:chgData name="贺 靖" userId="ae898b039f0ede89" providerId="LiveId" clId="{9D77A22F-355B-42F7-9B6B-34ECBE917ABD}" dt="2023-02-22T09:07:18.750" v="2984" actId="21"/>
          <ac:spMkLst>
            <pc:docMk/>
            <pc:sldMk cId="3845748025" sldId="302"/>
            <ac:spMk id="9" creationId="{D0AA26AC-BC3C-40FE-94A3-8B5F298F2BF5}"/>
          </ac:spMkLst>
        </pc:spChg>
        <pc:spChg chg="del">
          <ac:chgData name="贺 靖" userId="ae898b039f0ede89" providerId="LiveId" clId="{9D77A22F-355B-42F7-9B6B-34ECBE917ABD}" dt="2023-02-22T09:04:52.632" v="2935" actId="478"/>
          <ac:spMkLst>
            <pc:docMk/>
            <pc:sldMk cId="3845748025" sldId="302"/>
            <ac:spMk id="12" creationId="{60926222-09EF-4DA8-84D8-8926EC67CB99}"/>
          </ac:spMkLst>
        </pc:spChg>
        <pc:spChg chg="del">
          <ac:chgData name="贺 靖" userId="ae898b039f0ede89" providerId="LiveId" clId="{9D77A22F-355B-42F7-9B6B-34ECBE917ABD}" dt="2023-02-22T09:04:52.632" v="2935" actId="478"/>
          <ac:spMkLst>
            <pc:docMk/>
            <pc:sldMk cId="3845748025" sldId="302"/>
            <ac:spMk id="14" creationId="{101CFD7B-1581-4B39-8A5A-7B4B37E3D55E}"/>
          </ac:spMkLst>
        </pc:spChg>
        <pc:picChg chg="add mod ord">
          <ac:chgData name="贺 靖" userId="ae898b039f0ede89" providerId="LiveId" clId="{9D77A22F-355B-42F7-9B6B-34ECBE917ABD}" dt="2023-02-22T09:31:32.073" v="3484" actId="14100"/>
          <ac:picMkLst>
            <pc:docMk/>
            <pc:sldMk cId="3845748025" sldId="302"/>
            <ac:picMk id="3" creationId="{563BA3C7-D6EE-4E0E-A031-EE21D27717AF}"/>
          </ac:picMkLst>
        </pc:picChg>
        <pc:picChg chg="del">
          <ac:chgData name="贺 靖" userId="ae898b039f0ede89" providerId="LiveId" clId="{9D77A22F-355B-42F7-9B6B-34ECBE917ABD}" dt="2023-02-22T09:04:53.159" v="2936" actId="478"/>
          <ac:picMkLst>
            <pc:docMk/>
            <pc:sldMk cId="3845748025" sldId="302"/>
            <ac:picMk id="5" creationId="{D24C7604-C555-490C-AAC4-45AD0A4F5526}"/>
          </ac:picMkLst>
        </pc:picChg>
        <pc:picChg chg="del">
          <ac:chgData name="贺 靖" userId="ae898b039f0ede89" providerId="LiveId" clId="{9D77A22F-355B-42F7-9B6B-34ECBE917ABD}" dt="2023-02-22T09:13:55.393" v="3099"/>
          <ac:picMkLst>
            <pc:docMk/>
            <pc:sldMk cId="3845748025" sldId="302"/>
            <ac:picMk id="6" creationId="{7E55793D-A589-4C7E-8DF9-5CC795A1FDAF}"/>
          </ac:picMkLst>
        </pc:picChg>
        <pc:picChg chg="add del mod">
          <ac:chgData name="贺 靖" userId="ae898b039f0ede89" providerId="LiveId" clId="{9D77A22F-355B-42F7-9B6B-34ECBE917ABD}" dt="2023-02-22T09:31:30.482" v="3480"/>
          <ac:picMkLst>
            <pc:docMk/>
            <pc:sldMk cId="3845748025" sldId="302"/>
            <ac:picMk id="11" creationId="{3C60601F-B32C-47BE-8017-CE518BE5C8B7}"/>
          </ac:picMkLst>
        </pc:picChg>
      </pc:sldChg>
      <pc:sldChg chg="addSp delSp modSp mod">
        <pc:chgData name="贺 靖" userId="ae898b039f0ede89" providerId="LiveId" clId="{9D77A22F-355B-42F7-9B6B-34ECBE917ABD}" dt="2023-02-22T09:31:55.212" v="3487" actId="1076"/>
        <pc:sldMkLst>
          <pc:docMk/>
          <pc:sldMk cId="956641198" sldId="303"/>
        </pc:sldMkLst>
        <pc:spChg chg="add mod">
          <ac:chgData name="贺 靖" userId="ae898b039f0ede89" providerId="LiveId" clId="{9D77A22F-355B-42F7-9B6B-34ECBE917ABD}" dt="2023-02-22T09:12:32.353" v="3094" actId="1076"/>
          <ac:spMkLst>
            <pc:docMk/>
            <pc:sldMk cId="956641198" sldId="303"/>
            <ac:spMk id="6" creationId="{E40069D5-41F6-448F-8440-0ACEA07DA5E8}"/>
          </ac:spMkLst>
        </pc:spChg>
        <pc:spChg chg="add mod ord">
          <ac:chgData name="贺 靖" userId="ae898b039f0ede89" providerId="LiveId" clId="{9D77A22F-355B-42F7-9B6B-34ECBE917ABD}" dt="2023-02-22T09:12:26.585" v="3093" actId="1076"/>
          <ac:spMkLst>
            <pc:docMk/>
            <pc:sldMk cId="956641198" sldId="303"/>
            <ac:spMk id="7" creationId="{3BA9117D-1D30-49D2-B46F-80FF53FE7CD0}"/>
          </ac:spMkLst>
        </pc:spChg>
        <pc:spChg chg="add mod ord">
          <ac:chgData name="贺 靖" userId="ae898b039f0ede89" providerId="LiveId" clId="{9D77A22F-355B-42F7-9B6B-34ECBE917ABD}" dt="2023-02-22T09:12:26.585" v="3093" actId="1076"/>
          <ac:spMkLst>
            <pc:docMk/>
            <pc:sldMk cId="956641198" sldId="303"/>
            <ac:spMk id="8" creationId="{6B6B1C0E-5F68-4550-B7B4-55A2BF4AB054}"/>
          </ac:spMkLst>
        </pc:spChg>
        <pc:spChg chg="del mod">
          <ac:chgData name="贺 靖" userId="ae898b039f0ede89" providerId="LiveId" clId="{9D77A22F-355B-42F7-9B6B-34ECBE917ABD}" dt="2023-02-22T09:07:21.673" v="2985" actId="478"/>
          <ac:spMkLst>
            <pc:docMk/>
            <pc:sldMk cId="956641198" sldId="303"/>
            <ac:spMk id="12" creationId="{60926222-09EF-4DA8-84D8-8926EC67CB99}"/>
          </ac:spMkLst>
        </pc:spChg>
        <pc:spChg chg="del mod">
          <ac:chgData name="贺 靖" userId="ae898b039f0ede89" providerId="LiveId" clId="{9D77A22F-355B-42F7-9B6B-34ECBE917ABD}" dt="2023-02-22T09:07:06.465" v="2978" actId="478"/>
          <ac:spMkLst>
            <pc:docMk/>
            <pc:sldMk cId="956641198" sldId="303"/>
            <ac:spMk id="14" creationId="{101CFD7B-1581-4B39-8A5A-7B4B37E3D55E}"/>
          </ac:spMkLst>
        </pc:spChg>
        <pc:picChg chg="add mod modCrop">
          <ac:chgData name="贺 靖" userId="ae898b039f0ede89" providerId="LiveId" clId="{9D77A22F-355B-42F7-9B6B-34ECBE917ABD}" dt="2023-02-22T09:31:55.212" v="3487" actId="1076"/>
          <ac:picMkLst>
            <pc:docMk/>
            <pc:sldMk cId="956641198" sldId="303"/>
            <ac:picMk id="3" creationId="{BB426F6C-7934-442F-9026-344D8206EFA3}"/>
          </ac:picMkLst>
        </pc:picChg>
        <pc:picChg chg="del">
          <ac:chgData name="贺 靖" userId="ae898b039f0ede89" providerId="LiveId" clId="{9D77A22F-355B-42F7-9B6B-34ECBE917ABD}" dt="2023-02-22T09:07:00.643" v="2975" actId="478"/>
          <ac:picMkLst>
            <pc:docMk/>
            <pc:sldMk cId="956641198" sldId="303"/>
            <ac:picMk id="5" creationId="{D24C7604-C555-490C-AAC4-45AD0A4F5526}"/>
          </ac:picMkLst>
        </pc:picChg>
        <pc:picChg chg="add del mod">
          <ac:chgData name="贺 靖" userId="ae898b039f0ede89" providerId="LiveId" clId="{9D77A22F-355B-42F7-9B6B-34ECBE917ABD}" dt="2023-02-22T09:16:35.203" v="3121" actId="478"/>
          <ac:picMkLst>
            <pc:docMk/>
            <pc:sldMk cId="956641198" sldId="303"/>
            <ac:picMk id="9" creationId="{E25CE42B-10B0-41FB-BD57-122A65C0C74B}"/>
          </ac:picMkLst>
        </pc:picChg>
        <pc:picChg chg="add del mod">
          <ac:chgData name="贺 靖" userId="ae898b039f0ede89" providerId="LiveId" clId="{9D77A22F-355B-42F7-9B6B-34ECBE917ABD}" dt="2023-02-22T09:29:53.521" v="3435" actId="21"/>
          <ac:picMkLst>
            <pc:docMk/>
            <pc:sldMk cId="956641198" sldId="303"/>
            <ac:picMk id="13" creationId="{C62016FA-A0AF-4980-AA16-05254050F6D0}"/>
          </ac:picMkLst>
        </pc:picChg>
        <pc:picChg chg="add del mod">
          <ac:chgData name="贺 靖" userId="ae898b039f0ede89" providerId="LiveId" clId="{9D77A22F-355B-42F7-9B6B-34ECBE917ABD}" dt="2023-02-22T09:30:37.965" v="3446" actId="21"/>
          <ac:picMkLst>
            <pc:docMk/>
            <pc:sldMk cId="956641198" sldId="303"/>
            <ac:picMk id="15" creationId="{E396F860-9CDF-475A-9678-5390429F9D9D}"/>
          </ac:picMkLst>
        </pc:picChg>
      </pc:sldChg>
      <pc:sldChg chg="addSp delSp modSp mod modNotesTx">
        <pc:chgData name="贺 靖" userId="ae898b039f0ede89" providerId="LiveId" clId="{9D77A22F-355B-42F7-9B6B-34ECBE917ABD}" dt="2023-02-22T09:32:13.664" v="3489" actId="1076"/>
        <pc:sldMkLst>
          <pc:docMk/>
          <pc:sldMk cId="1477399387" sldId="304"/>
        </pc:sldMkLst>
        <pc:spChg chg="mod ord">
          <ac:chgData name="贺 靖" userId="ae898b039f0ede89" providerId="LiveId" clId="{9D77A22F-355B-42F7-9B6B-34ECBE917ABD}" dt="2023-02-22T09:21:48.409" v="3224" actId="166"/>
          <ac:spMkLst>
            <pc:docMk/>
            <pc:sldMk cId="1477399387" sldId="304"/>
            <ac:spMk id="7" creationId="{896E0D39-EDA5-41EC-A3EC-52D0B22FA126}"/>
          </ac:spMkLst>
        </pc:spChg>
        <pc:spChg chg="add del mod">
          <ac:chgData name="贺 靖" userId="ae898b039f0ede89" providerId="LiveId" clId="{9D77A22F-355B-42F7-9B6B-34ECBE917ABD}" dt="2023-02-22T09:21:12.569" v="3172" actId="478"/>
          <ac:spMkLst>
            <pc:docMk/>
            <pc:sldMk cId="1477399387" sldId="304"/>
            <ac:spMk id="10" creationId="{212CCAB2-0227-4884-B1A2-634183C1FFCA}"/>
          </ac:spMkLst>
        </pc:spChg>
        <pc:spChg chg="add del mod">
          <ac:chgData name="贺 靖" userId="ae898b039f0ede89" providerId="LiveId" clId="{9D77A22F-355B-42F7-9B6B-34ECBE917ABD}" dt="2023-02-22T09:21:10.559" v="3171"/>
          <ac:spMkLst>
            <pc:docMk/>
            <pc:sldMk cId="1477399387" sldId="304"/>
            <ac:spMk id="11" creationId="{C4BE49FC-C612-46E2-B7C6-3F6512E812EE}"/>
          </ac:spMkLst>
        </pc:spChg>
        <pc:spChg chg="add del mod">
          <ac:chgData name="贺 靖" userId="ae898b039f0ede89" providerId="LiveId" clId="{9D77A22F-355B-42F7-9B6B-34ECBE917ABD}" dt="2023-02-22T09:21:10.559" v="3171"/>
          <ac:spMkLst>
            <pc:docMk/>
            <pc:sldMk cId="1477399387" sldId="304"/>
            <ac:spMk id="12" creationId="{5F2ADC2C-3389-40C5-B940-C879C0C4B8E9}"/>
          </ac:spMkLst>
        </pc:spChg>
        <pc:spChg chg="add del mod">
          <ac:chgData name="贺 靖" userId="ae898b039f0ede89" providerId="LiveId" clId="{9D77A22F-355B-42F7-9B6B-34ECBE917ABD}" dt="2023-02-22T09:21:10.559" v="3171"/>
          <ac:spMkLst>
            <pc:docMk/>
            <pc:sldMk cId="1477399387" sldId="304"/>
            <ac:spMk id="13" creationId="{E6AB0D63-19B5-44DA-A828-365620E56732}"/>
          </ac:spMkLst>
        </pc:spChg>
        <pc:spChg chg="add del mod">
          <ac:chgData name="贺 靖" userId="ae898b039f0ede89" providerId="LiveId" clId="{9D77A22F-355B-42F7-9B6B-34ECBE917ABD}" dt="2023-02-22T09:22:06.300" v="3229" actId="478"/>
          <ac:spMkLst>
            <pc:docMk/>
            <pc:sldMk cId="1477399387" sldId="304"/>
            <ac:spMk id="15" creationId="{42F78C06-CAA2-4C09-9D00-57F953C49B77}"/>
          </ac:spMkLst>
        </pc:spChg>
        <pc:spChg chg="add del mod">
          <ac:chgData name="贺 靖" userId="ae898b039f0ede89" providerId="LiveId" clId="{9D77A22F-355B-42F7-9B6B-34ECBE917ABD}" dt="2023-02-22T09:22:06.300" v="3229" actId="478"/>
          <ac:spMkLst>
            <pc:docMk/>
            <pc:sldMk cId="1477399387" sldId="304"/>
            <ac:spMk id="16" creationId="{321BB44F-64A3-44DD-B01C-F831649ACBD5}"/>
          </ac:spMkLst>
        </pc:spChg>
        <pc:spChg chg="add mod">
          <ac:chgData name="贺 靖" userId="ae898b039f0ede89" providerId="LiveId" clId="{9D77A22F-355B-42F7-9B6B-34ECBE917ABD}" dt="2023-02-22T09:32:08.544" v="3488" actId="1076"/>
          <ac:spMkLst>
            <pc:docMk/>
            <pc:sldMk cId="1477399387" sldId="304"/>
            <ac:spMk id="17" creationId="{CB0A2692-AB81-4BF9-9A92-016C85266A59}"/>
          </ac:spMkLst>
        </pc:spChg>
        <pc:picChg chg="del">
          <ac:chgData name="贺 靖" userId="ae898b039f0ede89" providerId="LiveId" clId="{9D77A22F-355B-42F7-9B6B-34ECBE917ABD}" dt="2023-02-22T09:13:59.880" v="3100" actId="478"/>
          <ac:picMkLst>
            <pc:docMk/>
            <pc:sldMk cId="1477399387" sldId="304"/>
            <ac:picMk id="3" creationId="{563BA3C7-D6EE-4E0E-A031-EE21D27717AF}"/>
          </ac:picMkLst>
        </pc:picChg>
        <pc:picChg chg="add mod ord">
          <ac:chgData name="贺 靖" userId="ae898b039f0ede89" providerId="LiveId" clId="{9D77A22F-355B-42F7-9B6B-34ECBE917ABD}" dt="2023-02-22T09:32:13.664" v="3489" actId="1076"/>
          <ac:picMkLst>
            <pc:docMk/>
            <pc:sldMk cId="1477399387" sldId="304"/>
            <ac:picMk id="4" creationId="{595C8962-6B7F-4FC9-B478-8E39706A14A4}"/>
          </ac:picMkLst>
        </pc:picChg>
        <pc:picChg chg="add del mod modCrop">
          <ac:chgData name="贺 靖" userId="ae898b039f0ede89" providerId="LiveId" clId="{9D77A22F-355B-42F7-9B6B-34ECBE917ABD}" dt="2023-02-22T09:14:51.343" v="3111" actId="478"/>
          <ac:picMkLst>
            <pc:docMk/>
            <pc:sldMk cId="1477399387" sldId="304"/>
            <ac:picMk id="5" creationId="{C5E00E8B-A636-4EA3-A376-646F95B34E83}"/>
          </ac:picMkLst>
        </pc:picChg>
        <pc:picChg chg="add del mod modCrop">
          <ac:chgData name="贺 靖" userId="ae898b039f0ede89" providerId="LiveId" clId="{9D77A22F-355B-42F7-9B6B-34ECBE917ABD}" dt="2023-02-22T09:15:46.438" v="3116" actId="478"/>
          <ac:picMkLst>
            <pc:docMk/>
            <pc:sldMk cId="1477399387" sldId="304"/>
            <ac:picMk id="6" creationId="{4CB7C569-A57F-47AE-8634-9B87DCCBDBAC}"/>
          </ac:picMkLst>
        </pc:picChg>
        <pc:picChg chg="add del mod modCrop">
          <ac:chgData name="贺 靖" userId="ae898b039f0ede89" providerId="LiveId" clId="{9D77A22F-355B-42F7-9B6B-34ECBE917ABD}" dt="2023-02-22T09:19:26.490" v="3147" actId="21"/>
          <ac:picMkLst>
            <pc:docMk/>
            <pc:sldMk cId="1477399387" sldId="304"/>
            <ac:picMk id="9" creationId="{6A0638E7-CE8A-45C8-8681-2E9C7D63E1FF}"/>
          </ac:picMkLst>
        </pc:picChg>
        <pc:picChg chg="add del mod">
          <ac:chgData name="贺 靖" userId="ae898b039f0ede89" providerId="LiveId" clId="{9D77A22F-355B-42F7-9B6B-34ECBE917ABD}" dt="2023-02-22T09:21:10.559" v="3171"/>
          <ac:picMkLst>
            <pc:docMk/>
            <pc:sldMk cId="1477399387" sldId="304"/>
            <ac:picMk id="14" creationId="{9F71FE4A-3C4A-46A4-B28A-B19D9F0CD143}"/>
          </ac:picMkLst>
        </pc:picChg>
        <pc:picChg chg="add del mod">
          <ac:chgData name="贺 靖" userId="ae898b039f0ede89" providerId="LiveId" clId="{9D77A22F-355B-42F7-9B6B-34ECBE917ABD}" dt="2023-02-22T09:21:34.813" v="3223" actId="478"/>
          <ac:picMkLst>
            <pc:docMk/>
            <pc:sldMk cId="1477399387" sldId="304"/>
            <ac:picMk id="18" creationId="{26EBDA1A-AA7F-45BA-9974-A6A22EF1434C}"/>
          </ac:picMkLst>
        </pc:picChg>
      </pc:sldChg>
      <pc:sldChg chg="add del">
        <pc:chgData name="贺 靖" userId="ae898b039f0ede89" providerId="LiveId" clId="{9D77A22F-355B-42F7-9B6B-34ECBE917ABD}" dt="2023-02-22T09:07:15.527" v="2983"/>
        <pc:sldMkLst>
          <pc:docMk/>
          <pc:sldMk cId="2607177622" sldId="304"/>
        </pc:sldMkLst>
      </pc:sldChg>
      <pc:sldChg chg="addSp delSp modSp del mod">
        <pc:chgData name="贺 靖" userId="ae898b039f0ede89" providerId="LiveId" clId="{9D77A22F-355B-42F7-9B6B-34ECBE917ABD}" dt="2023-02-22T09:30:21.824" v="3442" actId="47"/>
        <pc:sldMkLst>
          <pc:docMk/>
          <pc:sldMk cId="4161170232" sldId="305"/>
        </pc:sldMkLst>
        <pc:spChg chg="del">
          <ac:chgData name="贺 靖" userId="ae898b039f0ede89" providerId="LiveId" clId="{9D77A22F-355B-42F7-9B6B-34ECBE917ABD}" dt="2023-02-22T09:19:56.714" v="3157" actId="478"/>
          <ac:spMkLst>
            <pc:docMk/>
            <pc:sldMk cId="4161170232" sldId="305"/>
            <ac:spMk id="7" creationId="{896E0D39-EDA5-41EC-A3EC-52D0B22FA126}"/>
          </ac:spMkLst>
        </pc:spChg>
        <pc:picChg chg="del">
          <ac:chgData name="贺 靖" userId="ae898b039f0ede89" providerId="LiveId" clId="{9D77A22F-355B-42F7-9B6B-34ECBE917ABD}" dt="2023-02-22T09:19:20.054" v="3144" actId="478"/>
          <ac:picMkLst>
            <pc:docMk/>
            <pc:sldMk cId="4161170232" sldId="305"/>
            <ac:picMk id="3" creationId="{563BA3C7-D6EE-4E0E-A031-EE21D27717AF}"/>
          </ac:picMkLst>
        </pc:picChg>
        <pc:picChg chg="add del">
          <ac:chgData name="贺 靖" userId="ae898b039f0ede89" providerId="LiveId" clId="{9D77A22F-355B-42F7-9B6B-34ECBE917ABD}" dt="2023-02-22T09:19:23.383" v="3146"/>
          <ac:picMkLst>
            <pc:docMk/>
            <pc:sldMk cId="4161170232" sldId="305"/>
            <ac:picMk id="4" creationId="{B0A63C79-30ED-499D-8018-AAAE0DBBBF59}"/>
          </ac:picMkLst>
        </pc:picChg>
        <pc:picChg chg="add del mod ord modCrop">
          <ac:chgData name="贺 靖" userId="ae898b039f0ede89" providerId="LiveId" clId="{9D77A22F-355B-42F7-9B6B-34ECBE917ABD}" dt="2023-02-22T09:29:39.740" v="3429" actId="21"/>
          <ac:picMkLst>
            <pc:docMk/>
            <pc:sldMk cId="4161170232" sldId="305"/>
            <ac:picMk id="5" creationId="{9362EDB6-B65F-45FB-A397-60DE7791917B}"/>
          </ac:picMkLst>
        </pc:picChg>
      </pc:sldChg>
      <pc:sldChg chg="addSp delSp modSp mod ord modNotesTx">
        <pc:chgData name="贺 靖" userId="ae898b039f0ede89" providerId="LiveId" clId="{9D77A22F-355B-42F7-9B6B-34ECBE917ABD}" dt="2023-02-22T09:42:17.070" v="3723"/>
        <pc:sldMkLst>
          <pc:docMk/>
          <pc:sldMk cId="403196226" sldId="306"/>
        </pc:sldMkLst>
        <pc:spChg chg="mod">
          <ac:chgData name="贺 靖" userId="ae898b039f0ede89" providerId="LiveId" clId="{9D77A22F-355B-42F7-9B6B-34ECBE917ABD}" dt="2023-02-22T09:26:41.251" v="3416" actId="20577"/>
          <ac:spMkLst>
            <pc:docMk/>
            <pc:sldMk cId="403196226" sldId="306"/>
            <ac:spMk id="2" creationId="{8951CF89-6305-4EB4-B431-4CA4CBA2452C}"/>
          </ac:spMkLst>
        </pc:spChg>
        <pc:spChg chg="add del mod">
          <ac:chgData name="贺 靖" userId="ae898b039f0ede89" providerId="LiveId" clId="{9D77A22F-355B-42F7-9B6B-34ECBE917ABD}" dt="2023-02-22T09:29:17.116" v="3423" actId="478"/>
          <ac:spMkLst>
            <pc:docMk/>
            <pc:sldMk cId="403196226" sldId="306"/>
            <ac:spMk id="6" creationId="{47D4003D-17C3-4702-B306-4CC42FA95BBE}"/>
          </ac:spMkLst>
        </pc:spChg>
        <pc:spChg chg="del">
          <ac:chgData name="贺 靖" userId="ae898b039f0ede89" providerId="LiveId" clId="{9D77A22F-355B-42F7-9B6B-34ECBE917ABD}" dt="2023-02-22T09:26:26.413" v="3414" actId="478"/>
          <ac:spMkLst>
            <pc:docMk/>
            <pc:sldMk cId="403196226" sldId="306"/>
            <ac:spMk id="7" creationId="{896E0D39-EDA5-41EC-A3EC-52D0B22FA126}"/>
          </ac:spMkLst>
        </pc:spChg>
        <pc:spChg chg="add del mod">
          <ac:chgData name="贺 靖" userId="ae898b039f0ede89" providerId="LiveId" clId="{9D77A22F-355B-42F7-9B6B-34ECBE917ABD}" dt="2023-02-22T09:29:17.116" v="3423" actId="478"/>
          <ac:spMkLst>
            <pc:docMk/>
            <pc:sldMk cId="403196226" sldId="306"/>
            <ac:spMk id="8" creationId="{7F931835-AE5C-4571-9505-0F090AFAA537}"/>
          </ac:spMkLst>
        </pc:spChg>
        <pc:spChg chg="add mod">
          <ac:chgData name="贺 靖" userId="ae898b039f0ede89" providerId="LiveId" clId="{9D77A22F-355B-42F7-9B6B-34ECBE917ABD}" dt="2023-02-22T09:40:49.534" v="3635" actId="20577"/>
          <ac:spMkLst>
            <pc:docMk/>
            <pc:sldMk cId="403196226" sldId="306"/>
            <ac:spMk id="9" creationId="{6DD13DE6-2669-4DA0-BD7B-A999CB96A6DD}"/>
          </ac:spMkLst>
        </pc:spChg>
        <pc:spChg chg="add del mod">
          <ac:chgData name="贺 靖" userId="ae898b039f0ede89" providerId="LiveId" clId="{9D77A22F-355B-42F7-9B6B-34ECBE917ABD}" dt="2023-02-22T09:40:38.041" v="3627" actId="478"/>
          <ac:spMkLst>
            <pc:docMk/>
            <pc:sldMk cId="403196226" sldId="306"/>
            <ac:spMk id="11" creationId="{70B9927C-77A1-4EC7-8080-254810484491}"/>
          </ac:spMkLst>
        </pc:spChg>
        <pc:spChg chg="add mod">
          <ac:chgData name="贺 靖" userId="ae898b039f0ede89" providerId="LiveId" clId="{9D77A22F-355B-42F7-9B6B-34ECBE917ABD}" dt="2023-02-22T09:42:09.218" v="3720" actId="1076"/>
          <ac:spMkLst>
            <pc:docMk/>
            <pc:sldMk cId="403196226" sldId="306"/>
            <ac:spMk id="14" creationId="{F9FDE9F8-12C1-45B8-8445-10558ECF8290}"/>
          </ac:spMkLst>
        </pc:spChg>
        <pc:spChg chg="del">
          <ac:chgData name="贺 靖" userId="ae898b039f0ede89" providerId="LiveId" clId="{9D77A22F-355B-42F7-9B6B-34ECBE917ABD}" dt="2023-02-22T09:26:26.413" v="3414" actId="478"/>
          <ac:spMkLst>
            <pc:docMk/>
            <pc:sldMk cId="403196226" sldId="306"/>
            <ac:spMk id="17" creationId="{CB0A2692-AB81-4BF9-9A92-016C85266A59}"/>
          </ac:spMkLst>
        </pc:spChg>
        <pc:picChg chg="add del mod ord">
          <ac:chgData name="贺 靖" userId="ae898b039f0ede89" providerId="LiveId" clId="{9D77A22F-355B-42F7-9B6B-34ECBE917ABD}" dt="2023-02-22T09:35:05.865" v="3528" actId="478"/>
          <ac:picMkLst>
            <pc:docMk/>
            <pc:sldMk cId="403196226" sldId="306"/>
            <ac:picMk id="3" creationId="{71D1809D-4F1D-4AAB-8B0B-1CA085FEDADD}"/>
          </ac:picMkLst>
        </pc:picChg>
        <pc:picChg chg="del">
          <ac:chgData name="贺 靖" userId="ae898b039f0ede89" providerId="LiveId" clId="{9D77A22F-355B-42F7-9B6B-34ECBE917ABD}" dt="2023-02-22T09:26:26.413" v="3414" actId="478"/>
          <ac:picMkLst>
            <pc:docMk/>
            <pc:sldMk cId="403196226" sldId="306"/>
            <ac:picMk id="4" creationId="{595C8962-6B7F-4FC9-B478-8E39706A14A4}"/>
          </ac:picMkLst>
        </pc:picChg>
        <pc:picChg chg="add del mod ord modCrop">
          <ac:chgData name="贺 靖" userId="ae898b039f0ede89" providerId="LiveId" clId="{9D77A22F-355B-42F7-9B6B-34ECBE917ABD}" dt="2023-02-22T09:40:36.451" v="3626" actId="478"/>
          <ac:picMkLst>
            <pc:docMk/>
            <pc:sldMk cId="403196226" sldId="306"/>
            <ac:picMk id="5" creationId="{FE4F207F-F7CA-448A-9565-645557001F8E}"/>
          </ac:picMkLst>
        </pc:picChg>
        <pc:picChg chg="add mod">
          <ac:chgData name="贺 靖" userId="ae898b039f0ede89" providerId="LiveId" clId="{9D77A22F-355B-42F7-9B6B-34ECBE917ABD}" dt="2023-02-22T09:42:11.379" v="3721" actId="1076"/>
          <ac:picMkLst>
            <pc:docMk/>
            <pc:sldMk cId="403196226" sldId="306"/>
            <ac:picMk id="12" creationId="{0F19FA4A-68B8-4A64-8373-45488441E83D}"/>
          </ac:picMkLst>
        </pc:picChg>
      </pc:sldChg>
      <pc:sldChg chg="addSp delSp modSp del mod">
        <pc:chgData name="贺 靖" userId="ae898b039f0ede89" providerId="LiveId" clId="{9D77A22F-355B-42F7-9B6B-34ECBE917ABD}" dt="2023-02-22T09:34:14.351" v="3518" actId="47"/>
        <pc:sldMkLst>
          <pc:docMk/>
          <pc:sldMk cId="2249406579" sldId="307"/>
        </pc:sldMkLst>
        <pc:spChg chg="del">
          <ac:chgData name="贺 靖" userId="ae898b039f0ede89" providerId="LiveId" clId="{9D77A22F-355B-42F7-9B6B-34ECBE917ABD}" dt="2023-02-22T09:32:23.087" v="3490" actId="478"/>
          <ac:spMkLst>
            <pc:docMk/>
            <pc:sldMk cId="2249406579" sldId="307"/>
            <ac:spMk id="7" creationId="{896E0D39-EDA5-41EC-A3EC-52D0B22FA126}"/>
          </ac:spMkLst>
        </pc:spChg>
        <pc:spChg chg="add del mod">
          <ac:chgData name="贺 靖" userId="ae898b039f0ede89" providerId="LiveId" clId="{9D77A22F-355B-42F7-9B6B-34ECBE917ABD}" dt="2023-02-22T09:34:05.236" v="3517" actId="21"/>
          <ac:spMkLst>
            <pc:docMk/>
            <pc:sldMk cId="2249406579" sldId="307"/>
            <ac:spMk id="8" creationId="{3EF0C4CF-1423-450A-9E67-FD4C9493D0F7}"/>
          </ac:spMkLst>
        </pc:spChg>
        <pc:spChg chg="del">
          <ac:chgData name="贺 靖" userId="ae898b039f0ede89" providerId="LiveId" clId="{9D77A22F-355B-42F7-9B6B-34ECBE917ABD}" dt="2023-02-22T09:32:23.087" v="3490" actId="478"/>
          <ac:spMkLst>
            <pc:docMk/>
            <pc:sldMk cId="2249406579" sldId="307"/>
            <ac:spMk id="17" creationId="{CB0A2692-AB81-4BF9-9A92-016C85266A59}"/>
          </ac:spMkLst>
        </pc:spChg>
        <pc:picChg chg="del">
          <ac:chgData name="贺 靖" userId="ae898b039f0ede89" providerId="LiveId" clId="{9D77A22F-355B-42F7-9B6B-34ECBE917ABD}" dt="2023-02-22T09:32:23.087" v="3490" actId="478"/>
          <ac:picMkLst>
            <pc:docMk/>
            <pc:sldMk cId="2249406579" sldId="307"/>
            <ac:picMk id="4" creationId="{595C8962-6B7F-4FC9-B478-8E39706A14A4}"/>
          </ac:picMkLst>
        </pc:picChg>
        <pc:picChg chg="add mod ord">
          <ac:chgData name="贺 靖" userId="ae898b039f0ede89" providerId="LiveId" clId="{9D77A22F-355B-42F7-9B6B-34ECBE917ABD}" dt="2023-02-22T09:33:51.701" v="3512" actId="1076"/>
          <ac:picMkLst>
            <pc:docMk/>
            <pc:sldMk cId="2249406579" sldId="307"/>
            <ac:picMk id="5" creationId="{D2B90EB5-51B7-40CD-AC73-387AA5569588}"/>
          </ac:picMkLst>
        </pc:picChg>
      </pc:sldChg>
      <pc:sldChg chg="addSp delSp modSp mod modNotesTx">
        <pc:chgData name="贺 靖" userId="ae898b039f0ede89" providerId="LiveId" clId="{9D77A22F-355B-42F7-9B6B-34ECBE917ABD}" dt="2023-02-22T09:59:17.554" v="4171" actId="5793"/>
        <pc:sldMkLst>
          <pc:docMk/>
          <pc:sldMk cId="2390106783" sldId="309"/>
        </pc:sldMkLst>
        <pc:spChg chg="mod">
          <ac:chgData name="贺 靖" userId="ae898b039f0ede89" providerId="LiveId" clId="{9D77A22F-355B-42F7-9B6B-34ECBE917ABD}" dt="2023-02-22T09:58:11.272" v="4163" actId="115"/>
          <ac:spMkLst>
            <pc:docMk/>
            <pc:sldMk cId="2390106783" sldId="309"/>
            <ac:spMk id="9" creationId="{6DD13DE6-2669-4DA0-BD7B-A999CB96A6DD}"/>
          </ac:spMkLst>
        </pc:spChg>
        <pc:spChg chg="mod">
          <ac:chgData name="贺 靖" userId="ae898b039f0ede89" providerId="LiveId" clId="{9D77A22F-355B-42F7-9B6B-34ECBE917ABD}" dt="2023-02-22T09:43:26.525" v="3761" actId="14100"/>
          <ac:spMkLst>
            <pc:docMk/>
            <pc:sldMk cId="2390106783" sldId="309"/>
            <ac:spMk id="11" creationId="{70B9927C-77A1-4EC7-8080-254810484491}"/>
          </ac:spMkLst>
        </pc:spChg>
        <pc:picChg chg="add mod ord">
          <ac:chgData name="贺 靖" userId="ae898b039f0ede89" providerId="LiveId" clId="{9D77A22F-355B-42F7-9B6B-34ECBE917ABD}" dt="2023-02-22T09:43:49.354" v="3773" actId="1076"/>
          <ac:picMkLst>
            <pc:docMk/>
            <pc:sldMk cId="2390106783" sldId="309"/>
            <ac:picMk id="3" creationId="{FD795A6B-8567-4D43-B415-189802AF7042}"/>
          </ac:picMkLst>
        </pc:picChg>
        <pc:picChg chg="mod ord">
          <ac:chgData name="贺 靖" userId="ae898b039f0ede89" providerId="LiveId" clId="{9D77A22F-355B-42F7-9B6B-34ECBE917ABD}" dt="2023-02-22T09:58:53.343" v="4170" actId="1076"/>
          <ac:picMkLst>
            <pc:docMk/>
            <pc:sldMk cId="2390106783" sldId="309"/>
            <ac:picMk id="5" creationId="{FE4F207F-F7CA-448A-9565-645557001F8E}"/>
          </ac:picMkLst>
        </pc:picChg>
        <pc:picChg chg="del">
          <ac:chgData name="贺 靖" userId="ae898b039f0ede89" providerId="LiveId" clId="{9D77A22F-355B-42F7-9B6B-34ECBE917ABD}" dt="2023-02-22T09:42:20.490" v="3724" actId="478"/>
          <ac:picMkLst>
            <pc:docMk/>
            <pc:sldMk cId="2390106783" sldId="309"/>
            <ac:picMk id="12" creationId="{0F19FA4A-68B8-4A64-8373-45488441E83D}"/>
          </ac:picMkLst>
        </pc:picChg>
        <pc:picChg chg="del">
          <ac:chgData name="贺 靖" userId="ae898b039f0ede89" providerId="LiveId" clId="{9D77A22F-355B-42F7-9B6B-34ECBE917ABD}" dt="2023-02-22T09:44:30.648" v="3802"/>
          <ac:picMkLst>
            <pc:docMk/>
            <pc:sldMk cId="2390106783" sldId="309"/>
            <ac:picMk id="8194" creationId="{C9171F9C-08DB-47B4-BB2C-F64B9E1E0082}"/>
          </ac:picMkLst>
        </pc:picChg>
      </pc:sldChg>
      <pc:sldChg chg="addSp delSp modSp mod modNotesTx">
        <pc:chgData name="贺 靖" userId="ae898b039f0ede89" providerId="LiveId" clId="{9D77A22F-355B-42F7-9B6B-34ECBE917ABD}" dt="2023-02-22T09:58:06.619" v="4162" actId="115"/>
        <pc:sldMkLst>
          <pc:docMk/>
          <pc:sldMk cId="1703340817" sldId="310"/>
        </pc:sldMkLst>
        <pc:spChg chg="mod">
          <ac:chgData name="贺 靖" userId="ae898b039f0ede89" providerId="LiveId" clId="{9D77A22F-355B-42F7-9B6B-34ECBE917ABD}" dt="2023-02-22T09:58:06.619" v="4162" actId="115"/>
          <ac:spMkLst>
            <pc:docMk/>
            <pc:sldMk cId="1703340817" sldId="310"/>
            <ac:spMk id="9" creationId="{6DD13DE6-2669-4DA0-BD7B-A999CB96A6DD}"/>
          </ac:spMkLst>
        </pc:spChg>
        <pc:spChg chg="add mod">
          <ac:chgData name="贺 靖" userId="ae898b039f0ede89" providerId="LiveId" clId="{9D77A22F-355B-42F7-9B6B-34ECBE917ABD}" dt="2023-02-22T09:50:15.901" v="3923" actId="1076"/>
          <ac:spMkLst>
            <pc:docMk/>
            <pc:sldMk cId="1703340817" sldId="310"/>
            <ac:spMk id="10" creationId="{A7584166-AAA6-48AA-B52D-A712996F850F}"/>
          </ac:spMkLst>
        </pc:spChg>
        <pc:spChg chg="del">
          <ac:chgData name="贺 靖" userId="ae898b039f0ede89" providerId="LiveId" clId="{9D77A22F-355B-42F7-9B6B-34ECBE917ABD}" dt="2023-02-22T09:44:38.431" v="3804" actId="478"/>
          <ac:spMkLst>
            <pc:docMk/>
            <pc:sldMk cId="1703340817" sldId="310"/>
            <ac:spMk id="11" creationId="{70B9927C-77A1-4EC7-8080-254810484491}"/>
          </ac:spMkLst>
        </pc:spChg>
        <pc:picChg chg="del">
          <ac:chgData name="贺 靖" userId="ae898b039f0ede89" providerId="LiveId" clId="{9D77A22F-355B-42F7-9B6B-34ECBE917ABD}" dt="2023-02-22T09:44:38.929" v="3805" actId="478"/>
          <ac:picMkLst>
            <pc:docMk/>
            <pc:sldMk cId="1703340817" sldId="310"/>
            <ac:picMk id="3" creationId="{FD795A6B-8567-4D43-B415-189802AF7042}"/>
          </ac:picMkLst>
        </pc:picChg>
        <pc:picChg chg="add mod modCrop">
          <ac:chgData name="贺 靖" userId="ae898b039f0ede89" providerId="LiveId" clId="{9D77A22F-355B-42F7-9B6B-34ECBE917ABD}" dt="2023-02-22T09:50:11.786" v="3922" actId="1076"/>
          <ac:picMkLst>
            <pc:docMk/>
            <pc:sldMk cId="1703340817" sldId="310"/>
            <ac:picMk id="4" creationId="{34093A85-9B26-497A-BEFC-2A91CD65F04A}"/>
          </ac:picMkLst>
        </pc:picChg>
        <pc:picChg chg="del">
          <ac:chgData name="贺 靖" userId="ae898b039f0ede89" providerId="LiveId" clId="{9D77A22F-355B-42F7-9B6B-34ECBE917ABD}" dt="2023-02-22T09:44:37.336" v="3803" actId="478"/>
          <ac:picMkLst>
            <pc:docMk/>
            <pc:sldMk cId="1703340817" sldId="310"/>
            <ac:picMk id="5" creationId="{FE4F207F-F7CA-448A-9565-645557001F8E}"/>
          </ac:picMkLst>
        </pc:picChg>
        <pc:picChg chg="add mod ord modCrop">
          <ac:chgData name="贺 靖" userId="ae898b039f0ede89" providerId="LiveId" clId="{9D77A22F-355B-42F7-9B6B-34ECBE917ABD}" dt="2023-02-22T09:50:56.676" v="3935" actId="1076"/>
          <ac:picMkLst>
            <pc:docMk/>
            <pc:sldMk cId="1703340817" sldId="310"/>
            <ac:picMk id="7" creationId="{F486ECAC-030E-4832-BB27-6E73D4A02258}"/>
          </ac:picMkLst>
        </pc:picChg>
      </pc:sldChg>
      <pc:sldChg chg="addSp delSp modSp mod modNotesTx">
        <pc:chgData name="贺 靖" userId="ae898b039f0ede89" providerId="LiveId" clId="{9D77A22F-355B-42F7-9B6B-34ECBE917ABD}" dt="2023-02-22T09:59:23.599" v="4173" actId="20577"/>
        <pc:sldMkLst>
          <pc:docMk/>
          <pc:sldMk cId="3843798789" sldId="311"/>
        </pc:sldMkLst>
        <pc:spChg chg="mod">
          <ac:chgData name="贺 靖" userId="ae898b039f0ede89" providerId="LiveId" clId="{9D77A22F-355B-42F7-9B6B-34ECBE917ABD}" dt="2023-02-22T09:58:25.294" v="4166" actId="20577"/>
          <ac:spMkLst>
            <pc:docMk/>
            <pc:sldMk cId="3843798789" sldId="311"/>
            <ac:spMk id="9" creationId="{6DD13DE6-2669-4DA0-BD7B-A999CB96A6DD}"/>
          </ac:spMkLst>
        </pc:spChg>
        <pc:spChg chg="del">
          <ac:chgData name="贺 靖" userId="ae898b039f0ede89" providerId="LiveId" clId="{9D77A22F-355B-42F7-9B6B-34ECBE917ABD}" dt="2023-02-22T09:51:40.486" v="3936" actId="478"/>
          <ac:spMkLst>
            <pc:docMk/>
            <pc:sldMk cId="3843798789" sldId="311"/>
            <ac:spMk id="10" creationId="{A7584166-AAA6-48AA-B52D-A712996F850F}"/>
          </ac:spMkLst>
        </pc:spChg>
        <pc:picChg chg="add mod ord modCrop">
          <ac:chgData name="贺 靖" userId="ae898b039f0ede89" providerId="LiveId" clId="{9D77A22F-355B-42F7-9B6B-34ECBE917ABD}" dt="2023-02-22T09:56:48.468" v="4120" actId="732"/>
          <ac:picMkLst>
            <pc:docMk/>
            <pc:sldMk cId="3843798789" sldId="311"/>
            <ac:picMk id="3" creationId="{103FB23D-25BC-47EC-8F73-AAD27B9C9A89}"/>
          </ac:picMkLst>
        </pc:picChg>
        <pc:picChg chg="del">
          <ac:chgData name="贺 靖" userId="ae898b039f0ede89" providerId="LiveId" clId="{9D77A22F-355B-42F7-9B6B-34ECBE917ABD}" dt="2023-02-22T09:51:40.486" v="3936" actId="478"/>
          <ac:picMkLst>
            <pc:docMk/>
            <pc:sldMk cId="3843798789" sldId="311"/>
            <ac:picMk id="4" creationId="{34093A85-9B26-497A-BEFC-2A91CD65F04A}"/>
          </ac:picMkLst>
        </pc:picChg>
        <pc:picChg chg="del">
          <ac:chgData name="贺 靖" userId="ae898b039f0ede89" providerId="LiveId" clId="{9D77A22F-355B-42F7-9B6B-34ECBE917ABD}" dt="2023-02-22T09:51:49.501" v="3937" actId="478"/>
          <ac:picMkLst>
            <pc:docMk/>
            <pc:sldMk cId="3843798789" sldId="311"/>
            <ac:picMk id="7" creationId="{F486ECAC-030E-4832-BB27-6E73D4A0225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690C4-2311-4837-84B4-B9F517D6B1CB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D4A1B-F483-43A2-B8D8-D385AEE8A6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050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4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080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43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AD4A1B-F483-43A2-B8D8-D385AEE8A6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76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50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在 </a:t>
            </a:r>
            <a:r>
              <a:rPr lang="en-US" altLang="zh-CN" dirty="0"/>
              <a:t>S. </a:t>
            </a:r>
            <a:r>
              <a:rPr lang="en-US" altLang="zh-CN" dirty="0" err="1"/>
              <a:t>meliloti</a:t>
            </a:r>
            <a:r>
              <a:rPr lang="en-US" altLang="zh-CN" dirty="0"/>
              <a:t> </a:t>
            </a:r>
            <a:r>
              <a:rPr lang="zh-CN" altLang="en-US" dirty="0"/>
              <a:t>（苜蓿中国根瘤菌）</a:t>
            </a:r>
            <a:r>
              <a:rPr lang="en-US" altLang="zh-CN" dirty="0"/>
              <a:t>1021 </a:t>
            </a:r>
            <a:r>
              <a:rPr lang="zh-CN" altLang="en-US" dirty="0"/>
              <a:t>对吸收草甘膦和 </a:t>
            </a:r>
            <a:r>
              <a:rPr lang="en-US" altLang="zh-CN" dirty="0"/>
              <a:t>AMPA </a:t>
            </a:r>
            <a:r>
              <a:rPr lang="zh-CN" altLang="en-US" dirty="0"/>
              <a:t>有着特殊性，这是由其 </a:t>
            </a:r>
            <a:r>
              <a:rPr lang="en-US" altLang="zh-CN" dirty="0" err="1"/>
              <a:t>phn</a:t>
            </a:r>
            <a:r>
              <a:rPr lang="en-US" altLang="zh-CN" dirty="0"/>
              <a:t> </a:t>
            </a:r>
            <a:r>
              <a:rPr lang="zh-CN" altLang="en-US" dirty="0"/>
              <a:t>基因的自发突变 </a:t>
            </a:r>
            <a:r>
              <a:rPr lang="en-US" altLang="zh-CN" dirty="0" err="1"/>
              <a:t>phnCDE</a:t>
            </a:r>
            <a:r>
              <a:rPr lang="en-US" altLang="zh-CN" dirty="0"/>
              <a:t> </a:t>
            </a:r>
            <a:r>
              <a:rPr lang="zh-CN" altLang="en-US" dirty="0"/>
              <a:t>引起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E. cloacae (</a:t>
            </a:r>
            <a:r>
              <a:rPr lang="zh-CN" altLang="en-US" dirty="0"/>
              <a:t>阴沟肠杆菌</a:t>
            </a:r>
            <a:r>
              <a:rPr lang="en-US" altLang="zh-CN" dirty="0"/>
              <a:t>)  K7</a:t>
            </a:r>
            <a:r>
              <a:rPr lang="zh-CN" altLang="en-US" dirty="0"/>
              <a:t>有着很强的降解草甘膦的能力，其基因 </a:t>
            </a:r>
            <a:r>
              <a:rPr lang="en-US" altLang="zh-CN" dirty="0" err="1"/>
              <a:t>phnJ</a:t>
            </a:r>
            <a:r>
              <a:rPr lang="en-US" altLang="zh-CN" dirty="0"/>
              <a:t> </a:t>
            </a:r>
            <a:r>
              <a:rPr lang="zh-CN" altLang="en-US" dirty="0"/>
              <a:t>编码降解所需的核心部分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S. enterica</a:t>
            </a:r>
            <a:r>
              <a:rPr lang="zh-CN" altLang="en-US" dirty="0"/>
              <a:t>（肠炎沙门氏菌）中基因 </a:t>
            </a:r>
            <a:r>
              <a:rPr lang="en-US" altLang="zh-CN" dirty="0" err="1"/>
              <a:t>phnO</a:t>
            </a:r>
            <a:r>
              <a:rPr lang="en-US" altLang="zh-CN" dirty="0"/>
              <a:t> </a:t>
            </a:r>
            <a:r>
              <a:rPr lang="zh-CN" altLang="en-US" dirty="0"/>
              <a:t>具有降解利用 </a:t>
            </a:r>
            <a:r>
              <a:rPr lang="en-US" altLang="zh-CN" dirty="0"/>
              <a:t>AMPA </a:t>
            </a:r>
            <a:r>
              <a:rPr lang="zh-CN" altLang="en-US" dirty="0"/>
              <a:t>的能力。因此，他们用这些所需的 </a:t>
            </a:r>
            <a:r>
              <a:rPr lang="en-US" altLang="zh-CN" dirty="0" err="1"/>
              <a:t>phn</a:t>
            </a:r>
            <a:r>
              <a:rPr lang="en-US" altLang="zh-CN" dirty="0"/>
              <a:t> </a:t>
            </a:r>
            <a:r>
              <a:rPr lang="zh-CN" altLang="en-US" dirty="0"/>
              <a:t>基因替代了大肠杆菌中效率较低的同源物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14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7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506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477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705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Classically, a genetic inverter receives as input the concentration of repressor A and, via gene expression, sends as output the concentration of repressor B.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AD4A1B-F483-43A2-B8D8-D385AEE8A62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770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59E63-77C5-4CB9-A084-D43A58EBDD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ECBFB7-79F0-485F-A85E-6177B07BF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22699-5353-42D5-A284-D3FBDBA47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41ACA-8472-46B7-BBA3-72F05AEE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C85926-7272-4809-9E62-B00D4C63E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9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148D-FAF8-4A31-AD31-4F4CDE3C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03A8C48-71C0-40CC-AD4A-9B0C8D21F7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B44A9-0A54-43D8-A632-A27D94D49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DDCAB8-39A9-477F-9723-B2DFCEE63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7ABE08-D552-4D00-A01F-D11A0027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876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CCC9DA9-AA84-4C55-9397-FB02D744AF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5CABD6-4DCC-4754-8CCC-758FD86C9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63CC01-7A84-4107-8AA3-0C08AE4B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C18270-7F3B-4E09-8350-3ADDEFDC1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F84E20-0D67-4762-9F48-187E8C1E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6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65AF-D2D5-47F6-AC72-2F793C902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3904BA-7BED-4915-91C5-3D28BB7BC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E62BE1-BBAD-44F4-A7CC-8C438364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DAB1DC-FDEC-449D-A1BC-37B968EE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DB93A1-7ACA-461D-81DE-217A5F43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17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66CB6-4E90-4CBC-8C5C-FAAC2174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C1DE6-7623-4814-90C7-CCDB8843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A99D8E-FFEC-48A0-8B3D-BFAE0D3AC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E7503F-F48A-4567-AB5C-6CC82A3D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080DE-6C6E-44BC-A0BB-B25E106E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16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78283-1F63-47D1-9175-B3974DD1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7D964-45A6-47B9-B474-D237A0DC0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409D6-9B6E-48C3-9EBE-29A5D0A23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A4DF64-8FB1-4FB8-B9D3-528234A0C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83F086-E837-4B75-A990-9873A47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54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83859-5963-4DBF-8E55-FDCCC6B5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862C2-004B-4DAD-808E-91B6A79229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9C111C-DE12-45B7-8DFB-05E4564EA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1CEC36-10D4-4588-9569-53A72B3FE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D08E83-3DBB-46C6-999D-CCD9755A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E545F-378F-47E3-BFC9-A4417C23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010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2CB1C-E9C8-4FCC-94E6-D9F1B72D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8E033D-0D9D-4B3B-95FD-3A7DD45C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8FA672-A75F-4DB3-B903-8A76DED32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A08942-2310-4344-AFBA-2BDCA4E89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B175176-931D-4872-ACA1-91BDE6563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C0359B-93B5-472A-A63F-B21349368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8027735-CD40-4B9A-ADDC-97A7F6DE7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81959D-3E49-4665-9390-85C33D16C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1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29F2B-4E06-419D-9BEC-F95C7B7B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ADD13D4-79A3-42DF-9684-428CA68C2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2AB94A-794A-4501-A63E-4FCD10AD9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DECF4D-CAB3-4BAD-A049-EB3F65A8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63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0D98C-512D-4823-8891-765986AD1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C5810B-3DB5-490A-8147-7A4736FB5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A56F8D-DB05-477F-9926-C4F1AF5B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5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EE201-814A-4775-897C-4E85794E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D2A13-38C3-4DB5-B41E-F17F4052F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5BA7BAC-398B-4CCA-9F0C-A26AD04E8F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68719-883C-436D-9E29-D909AA9A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C271F6-B53C-4882-B55C-0EE81F87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B27FA6-865B-4C03-A3A2-781CE5C1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33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B69348-0467-4CF3-B800-F4911B77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DF330-8C55-4530-8B32-53D146AF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559A11-9FF0-4FF6-8ABF-53C4517C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97BCE-2F70-4701-9461-2760BEDE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014ECC-4CC8-42B5-BFF3-E691E0B2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9FE57B-EC0F-4F2C-97D0-820DB9CA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A765AFD-CEB3-4409-B6A7-83C53C5106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338AD5-B48B-46CE-8384-DDE8382B7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18FB7C-3445-47D6-A0F2-17641F48B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B864A5-FB30-48C0-8BEB-29D9CE504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34420-1327-4474-9DCA-FFA30971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7003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81C7C7-FCC5-469A-A122-7E21A540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BA3346-B958-427B-874D-C005F0585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877AD-B9D7-4C1A-AFF7-424A781B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B23BBB-A03F-4645-B95F-37F8EB892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4F96B5-BD02-473D-ABE1-E576C690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921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7FD0C79-ED4E-46FB-B279-F58004B2B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C02D24-0A3B-4461-B7D8-AF32B1F1D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C7786A-BC8A-4B73-A8C5-73FAA6166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D507B8-0D6A-41B0-B6B1-B574F93F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AF95AA-EC4E-401E-8F57-D15EE0AF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5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EA5E8A-0C89-43CA-B6C6-0C66B0E2D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42ECC1-C1AA-48A3-83A9-8194EF5C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D3502-2C7D-4D8E-8C12-C25CEC5F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EE5A10-CFDF-49A5-B0C3-5BD469D8B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5E662-04E7-47E2-93F0-B30D653F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06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0C8F0-AC86-4FA7-8C2D-3FC9925C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03F8BF-D3F4-4818-8889-942898920B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4BE18D-1930-48BF-B442-3911904BF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2F9BAB-96E0-4D28-8DDD-023B496D8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36F68E-050E-43FB-AFA2-14BCB19D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98E5D-E22E-44B7-A531-D0173389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4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2E89A2-AB47-4B60-A447-EEF45418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1A6398-D908-4A70-AC70-191EA27AB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1F11FB-84C3-4712-8735-362456035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022E612-F1AA-4D5E-8A4A-CE9F9A55A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4E70FB-57D9-49C5-BC65-4459B0624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417963-233E-4589-94FE-B48DC6862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D813F6-47CA-4B60-87E5-0957CF72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258623C-E2F7-4FB5-8870-6E35BED9E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7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1C636-AAA0-499F-BDFD-2D828D22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73B0A3-BA13-414D-92F9-FDC94558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27F901-C2FE-4D90-BA57-16FD327C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E3A95A-6F73-44A1-84E7-A6350251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2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7FA533-24F9-4325-A0EB-D15DA9299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A85268-D1C6-4E8E-A86E-377CCA76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02941B-DAA5-483F-8976-52A1D57A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27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61E2D-CBC2-41FF-B46E-4410A121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2B08B-88D5-4FEC-A719-1F9266CD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EFE3E0-C10D-47DA-A81C-402C1A75A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58011B-2439-410E-B860-A1FA3E0E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E43E47-7F26-4543-B969-07B15400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2037C-379B-4BE9-9728-B5C159D2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833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293F7-FA7F-4653-A125-FE749F175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33E3477-0C03-43D6-9172-558E0692C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88FE6C-5D73-4ECE-BB5E-9DCF14195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2FA474-F515-4C66-B5B4-53AB8B06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56E2CA-C81E-4E7D-9CC3-8520DBA08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B2B56F-E243-4E8D-B5A2-A5F7BADA2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910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EED452-7A9A-4D5B-9A69-2EE0E257C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E9392-B7EF-44B6-99EB-AE1A69825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2D866D-9F86-4DEA-8442-3586CCE60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78178-F06D-4079-939F-9481D074F378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726162-6003-49BB-A99C-92E516A5A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E7D744-513D-4A26-BA91-77BB2D4BE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29794-B3DE-4255-B136-B3B2C335E3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3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16FDB5-CC9D-4267-A31B-260ACF9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35F5AD-0143-4455-8BD4-6ACA69CB7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C6BD4F-0A23-4EED-A10B-7373EF8B8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0E349-F42E-46A0-8B39-F6BAE6633A91}" type="datetimeFigureOut">
              <a:rPr lang="zh-CN" altLang="en-US" smtClean="0"/>
              <a:t>2023/2/22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01C0B0-03D2-42C9-87BC-67A55D64A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B9AE7D-0209-459A-B560-D4DF25EC21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229A3-F77C-4753-95BC-5A7298D6F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53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parts.igem.org/Part:BBa_K1334002" TargetMode="External"/><Relationship Id="rId3" Type="http://schemas.openxmlformats.org/officeDocument/2006/relationships/hyperlink" Target="https://2020.igem.org/Team:XMU-China" TargetMode="External"/><Relationship Id="rId7" Type="http://schemas.openxmlformats.org/officeDocument/2006/relationships/hyperlink" Target="https://parts.igem.org/Part:BBa_K333204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L-arabinose_operon" TargetMode="External"/><Relationship Id="rId5" Type="http://schemas.openxmlformats.org/officeDocument/2006/relationships/hyperlink" Target="https://en.wikipedia.org/wiki/RNA_interference" TargetMode="External"/><Relationship Id="rId4" Type="http://schemas.openxmlformats.org/officeDocument/2006/relationships/hyperlink" Target="https://en.wikipedia.org/wiki/Glyphosat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797A24E-F7B4-4CB4-8BD5-DD9F39B73829}"/>
              </a:ext>
            </a:extLst>
          </p:cNvPr>
          <p:cNvSpPr/>
          <p:nvPr/>
        </p:nvSpPr>
        <p:spPr>
          <a:xfrm>
            <a:off x="5781633" y="2470399"/>
            <a:ext cx="6100552" cy="378823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EB40E52-38DE-4FFD-AAC9-2A486A403314}"/>
              </a:ext>
            </a:extLst>
          </p:cNvPr>
          <p:cNvSpPr/>
          <p:nvPr/>
        </p:nvSpPr>
        <p:spPr>
          <a:xfrm>
            <a:off x="5676646" y="2385690"/>
            <a:ext cx="6100552" cy="37882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 </a:t>
            </a:r>
          </a:p>
          <a:p>
            <a:pPr algn="ctr"/>
            <a:r>
              <a:rPr lang="en-US" altLang="zh-CN" dirty="0"/>
              <a:t>Recombinase polymerase amplification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5D0F0D9-CD96-44C4-B4AC-4AD8BE4F2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38" y="623263"/>
            <a:ext cx="11731064" cy="1373011"/>
          </a:xfrm>
        </p:spPr>
        <p:txBody>
          <a:bodyPr>
            <a:noAutofit/>
          </a:bodyPr>
          <a:lstStyle/>
          <a:p>
            <a:pPr algn="l"/>
            <a:r>
              <a:rPr lang="en-US" altLang="zh-CN" sz="4800" b="1" dirty="0">
                <a:solidFill>
                  <a:srgbClr val="42B98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enlo"/>
              </a:rPr>
              <a:t>Antea-Glyphosate</a:t>
            </a: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🍃</a:t>
            </a:r>
            <a:br>
              <a:rPr lang="en-US" altLang="zh-CN" sz="4800" b="1" dirty="0">
                <a:solidFill>
                  <a:srgbClr val="42B98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enlo"/>
              </a:rPr>
            </a:br>
            <a:r>
              <a:rPr lang="en-US" altLang="zh-CN" sz="4800" b="1" dirty="0">
                <a:solidFill>
                  <a:srgbClr val="42B98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enlo"/>
              </a:rPr>
              <a:t>Efficient </a:t>
            </a:r>
            <a:r>
              <a:rPr lang="en-US" altLang="zh-CN" sz="4800" b="1" dirty="0" err="1">
                <a:solidFill>
                  <a:srgbClr val="42B98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enlo"/>
              </a:rPr>
              <a:t>Gly</a:t>
            </a:r>
            <a:r>
              <a:rPr lang="en-US" altLang="zh-CN" sz="4800" b="1" dirty="0">
                <a:solidFill>
                  <a:srgbClr val="42B983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Menlo"/>
              </a:rPr>
              <a:t> Detection &amp; Degradation System</a:t>
            </a:r>
            <a:endParaRPr lang="zh-CN" altLang="en-US" sz="4800" b="1" dirty="0">
              <a:solidFill>
                <a:srgbClr val="42B98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Menlo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1C3C31-5755-4423-93D1-F5DAC1781A31}"/>
              </a:ext>
            </a:extLst>
          </p:cNvPr>
          <p:cNvSpPr txBox="1"/>
          <p:nvPr/>
        </p:nvSpPr>
        <p:spPr>
          <a:xfrm>
            <a:off x="584423" y="4173372"/>
            <a:ext cx="47572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202</a:t>
            </a:r>
            <a:r>
              <a:rPr lang="en-US" altLang="zh-CN" sz="3200" dirty="0">
                <a:solidFill>
                  <a:prstClr val="black"/>
                </a:solidFill>
                <a:latin typeface="Menlo"/>
                <a:ea typeface="等线" panose="02010600030101010101" pitchFamily="2" charset="-122"/>
              </a:rPr>
              <a:t>0 </a:t>
            </a:r>
            <a:r>
              <a:rPr lang="en-US" altLang="zh-CN" sz="3200" dirty="0" err="1">
                <a:solidFill>
                  <a:prstClr val="black"/>
                </a:solidFill>
                <a:latin typeface="Menlo"/>
                <a:ea typeface="等线" panose="02010600030101010101" pitchFamily="2" charset="-122"/>
              </a:rPr>
              <a:t>XMU_China</a:t>
            </a:r>
            <a:endParaRPr lang="en-US" altLang="zh-CN" sz="3200" dirty="0">
              <a:solidFill>
                <a:prstClr val="black"/>
              </a:solidFill>
              <a:latin typeface="Menlo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Track: Food &amp; Nutrition</a:t>
            </a: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🍗</a:t>
            </a: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/>
              <a:ea typeface="等线" panose="02010600030101010101" pitchFamily="2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nlo"/>
                <a:ea typeface="等线" panose="02010600030101010101" pitchFamily="2" charset="-122"/>
                <a:cs typeface="+mn-cs"/>
              </a:rPr>
              <a:t>😺</a:t>
            </a:r>
            <a:r>
              <a:rPr lang="zh-CN" altLang="en-US" sz="28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贺靖</a:t>
            </a:r>
            <a:r>
              <a:rPr lang="en-US" altLang="zh-CN" sz="2800" dirty="0">
                <a:solidFill>
                  <a:prstClr val="black"/>
                </a:solidFill>
                <a:latin typeface="更纱黑体 SC" panose="02000500000000000000" pitchFamily="2" charset="-122"/>
                <a:ea typeface="更纱黑体 SC" panose="02000500000000000000" pitchFamily="2" charset="-122"/>
                <a:cs typeface="更纱黑体 SC" panose="02000500000000000000" pitchFamily="2" charset="-122"/>
              </a:rPr>
              <a:t> 2/22/2023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nlo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A90E5E-D6E1-47D3-858C-AE8B1D6167F0}"/>
              </a:ext>
            </a:extLst>
          </p:cNvPr>
          <p:cNvSpPr txBox="1"/>
          <p:nvPr/>
        </p:nvSpPr>
        <p:spPr>
          <a:xfrm>
            <a:off x="6029970" y="2492360"/>
            <a:ext cx="50589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Menlo"/>
              </a:rPr>
              <a:t>TOC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enlo"/>
              </a:rPr>
              <a:t>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enlo"/>
              </a:rPr>
              <a:t>Description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enlo"/>
              </a:rPr>
              <a:t>Design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u="sng" dirty="0">
                <a:latin typeface="Menlo"/>
              </a:rPr>
              <a:t>Detection</a:t>
            </a:r>
            <a:r>
              <a:rPr lang="zh-CN" altLang="en-US" sz="2800" dirty="0">
                <a:latin typeface="Menlo"/>
              </a:rPr>
              <a:t>🔍</a:t>
            </a:r>
            <a:endParaRPr lang="en-US" altLang="zh-CN" sz="2800" dirty="0">
              <a:latin typeface="Menlo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u="sng" dirty="0">
                <a:latin typeface="Menlo"/>
              </a:rPr>
              <a:t>Degradation</a:t>
            </a:r>
            <a:r>
              <a:rPr lang="zh-CN" altLang="en-US" sz="2800" dirty="0">
                <a:latin typeface="Menlo"/>
              </a:rPr>
              <a:t>⚗</a:t>
            </a:r>
            <a:endParaRPr lang="en-US" altLang="zh-CN" sz="2800" dirty="0">
              <a:latin typeface="Menlo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CN" sz="2800" u="sng" dirty="0">
                <a:latin typeface="Menlo"/>
              </a:rPr>
              <a:t>Kill Switches</a:t>
            </a:r>
            <a:r>
              <a:rPr lang="zh-CN" altLang="en-US" sz="2800" dirty="0">
                <a:latin typeface="Menlo"/>
              </a:rPr>
              <a:t>🕹</a:t>
            </a:r>
            <a:endParaRPr lang="en-US" altLang="zh-CN" sz="2800" dirty="0">
              <a:latin typeface="Menlo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enlo"/>
              </a:rPr>
              <a:t>Resources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07774-E423-44B0-8F6B-128C69A2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23" y="2385690"/>
            <a:ext cx="3575660" cy="14221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440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EA4928-86D1-4364-8AEB-3003758AE7C8}"/>
              </a:ext>
            </a:extLst>
          </p:cNvPr>
          <p:cNvSpPr/>
          <p:nvPr/>
        </p:nvSpPr>
        <p:spPr>
          <a:xfrm>
            <a:off x="1632274" y="1659572"/>
            <a:ext cx="9514263" cy="487450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F5898-B2CF-4D80-AD9E-01C5DB8C0D93}"/>
              </a:ext>
            </a:extLst>
          </p:cNvPr>
          <p:cNvSpPr/>
          <p:nvPr/>
        </p:nvSpPr>
        <p:spPr>
          <a:xfrm>
            <a:off x="1527287" y="1581294"/>
            <a:ext cx="9514263" cy="48745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F3473-4873-4F61-971C-0B06738423B4}"/>
              </a:ext>
            </a:extLst>
          </p:cNvPr>
          <p:cNvSpPr txBox="1"/>
          <p:nvPr/>
        </p:nvSpPr>
        <p:spPr>
          <a:xfrm>
            <a:off x="1915598" y="1784330"/>
            <a:ext cx="8967823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III. GOX, GRHPR &amp; 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固定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作为代谢物普遍存在于细胞中，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干扰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草甘膦检测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将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GOX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、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GRHPR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、</a:t>
            </a:r>
            <a:r>
              <a:rPr kumimoji="0" lang="en-US" altLang="zh-CN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与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Anchor Protein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融合，使其固定在细胞表面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三种可能的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Anchor Protein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zh-CN" sz="2400" u="sng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INPNC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BrkA</a:t>
            </a: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AIDA</a:t>
            </a:r>
          </a:p>
        </p:txBody>
      </p:sp>
    </p:spTree>
    <p:extLst>
      <p:ext uri="{BB962C8B-B14F-4D97-AF65-F5344CB8AC3E}">
        <p14:creationId xmlns:p14="http://schemas.microsoft.com/office/powerpoint/2010/main" val="86098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146E16-CF12-4FB3-85B1-90514667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00" y="412511"/>
            <a:ext cx="10766544" cy="578253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E989A5-D9E7-4F5D-9DA8-54C021447FB0}"/>
              </a:ext>
            </a:extLst>
          </p:cNvPr>
          <p:cNvSpPr txBox="1"/>
          <p:nvPr/>
        </p:nvSpPr>
        <p:spPr>
          <a:xfrm>
            <a:off x="1373748" y="6195042"/>
            <a:ext cx="9585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Nine tested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usion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protein &amp; Gene circuits of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367010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F485A86-5B1E-4BC0-9BCE-5B0AC2AC9AF6}"/>
              </a:ext>
            </a:extLst>
          </p:cNvPr>
          <p:cNvSpPr/>
          <p:nvPr/>
        </p:nvSpPr>
        <p:spPr>
          <a:xfrm>
            <a:off x="1063211" y="1418939"/>
            <a:ext cx="10275551" cy="518266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9D420-2210-4B2A-9124-21F7B7835EFF}"/>
              </a:ext>
            </a:extLst>
          </p:cNvPr>
          <p:cNvSpPr/>
          <p:nvPr/>
        </p:nvSpPr>
        <p:spPr>
          <a:xfrm>
            <a:off x="958224" y="1340661"/>
            <a:ext cx="10275551" cy="5182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CEFDE8-7C29-4EBB-A419-1D3E427F475D}"/>
              </a:ext>
            </a:extLst>
          </p:cNvPr>
          <p:cNvSpPr txBox="1"/>
          <p:nvPr/>
        </p:nvSpPr>
        <p:spPr>
          <a:xfrm>
            <a:off x="1222928" y="1552219"/>
            <a:ext cx="1001084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b="1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I. Degradation Pathway of Glyphosate</a:t>
            </a:r>
            <a:endParaRPr lang="zh-CN" altLang="en-US" sz="2800" b="1" dirty="0">
              <a:solidFill>
                <a:srgbClr val="42B983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C-N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裂解：生成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AMPA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和 乙醛酸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C-P 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裂解：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生成肌氨酸和磷酸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49BAF2-011E-46C8-AB50-5C6E240AD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00" y="4010269"/>
            <a:ext cx="4553879" cy="18112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56CFBC-96B4-4441-9FD9-3663C859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532" y="2177507"/>
            <a:ext cx="3552490" cy="18327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2CDE6D-BFAC-4447-B642-3781E9911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20" y="4304429"/>
            <a:ext cx="3137515" cy="18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6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4C7604-C555-490C-AAC4-45AD0A4F5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9" t="3408" r="2657" b="8925"/>
          <a:stretch/>
        </p:blipFill>
        <p:spPr>
          <a:xfrm>
            <a:off x="5702683" y="539702"/>
            <a:ext cx="6574971" cy="6318298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01CFD7B-1581-4B39-8A5A-7B4B37E3D55E}"/>
              </a:ext>
            </a:extLst>
          </p:cNvPr>
          <p:cNvSpPr/>
          <p:nvPr/>
        </p:nvSpPr>
        <p:spPr>
          <a:xfrm>
            <a:off x="333161" y="1829468"/>
            <a:ext cx="5369522" cy="33681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926222-09EF-4DA8-84D8-8926EC67CB99}"/>
              </a:ext>
            </a:extLst>
          </p:cNvPr>
          <p:cNvSpPr txBox="1"/>
          <p:nvPr/>
        </p:nvSpPr>
        <p:spPr>
          <a:xfrm>
            <a:off x="411940" y="1973976"/>
            <a:ext cx="521196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Natural pathway: C-N Cleavage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产生的 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AMPA </a:t>
            </a:r>
            <a:r>
              <a:rPr lang="zh-CN" altLang="en-US" sz="2400" u="sng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易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残留</a:t>
            </a:r>
            <a:r>
              <a:rPr lang="zh-CN" altLang="en-US" sz="2400" u="sng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且有害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C-P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途径产生的 </a:t>
            </a:r>
            <a:r>
              <a:rPr lang="en-US" altLang="zh-CN" sz="2400" u="sng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Sarcosine 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易氧化形成可循环进出细胞的甲醛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i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E.</a:t>
            </a:r>
            <a:r>
              <a:rPr lang="zh-CN" altLang="en-US" sz="2400" i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i="1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coli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BL21(DE3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)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存在功能失调的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C-P Cleavage System</a:t>
            </a:r>
          </a:p>
        </p:txBody>
      </p:sp>
    </p:spTree>
    <p:extLst>
      <p:ext uri="{BB962C8B-B14F-4D97-AF65-F5344CB8AC3E}">
        <p14:creationId xmlns:p14="http://schemas.microsoft.com/office/powerpoint/2010/main" val="2679651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BA9117D-1D30-49D2-B46F-80FF53FE7CD0}"/>
              </a:ext>
            </a:extLst>
          </p:cNvPr>
          <p:cNvSpPr/>
          <p:nvPr/>
        </p:nvSpPr>
        <p:spPr>
          <a:xfrm>
            <a:off x="943187" y="1475898"/>
            <a:ext cx="10712605" cy="50254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B6B1C0E-5F68-4550-B7B4-55A2BF4AB054}"/>
              </a:ext>
            </a:extLst>
          </p:cNvPr>
          <p:cNvSpPr/>
          <p:nvPr/>
        </p:nvSpPr>
        <p:spPr>
          <a:xfrm>
            <a:off x="838200" y="1397620"/>
            <a:ext cx="10712605" cy="5025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069D5-41F6-448F-8440-0ACEA07DA5E8}"/>
              </a:ext>
            </a:extLst>
          </p:cNvPr>
          <p:cNvSpPr txBox="1"/>
          <p:nvPr/>
        </p:nvSpPr>
        <p:spPr>
          <a:xfrm>
            <a:off x="943187" y="1473941"/>
            <a:ext cx="5808654" cy="2335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II. BL21(DE3)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三大改造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磷酸的跨膜运输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草甘膦的 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C-P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裂解</a:t>
            </a: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AMPA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吸收与利用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426F6C-7934-442F-9026-344D8206E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44"/>
          <a:stretch/>
        </p:blipFill>
        <p:spPr>
          <a:xfrm>
            <a:off x="5004665" y="1719528"/>
            <a:ext cx="6404891" cy="407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3BA3C7-D6EE-4E0E-A031-EE21D2771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84" y="652335"/>
            <a:ext cx="10870580" cy="611788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6E0D39-EDA5-41EC-A3EC-52D0B22FA126}"/>
              </a:ext>
            </a:extLst>
          </p:cNvPr>
          <p:cNvSpPr txBox="1"/>
          <p:nvPr/>
        </p:nvSpPr>
        <p:spPr>
          <a:xfrm>
            <a:off x="5196353" y="6308558"/>
            <a:ext cx="25794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</a:t>
            </a:r>
            <a:r>
              <a:rPr kumimoji="0" lang="en-US" altLang="zh-CN" sz="2400" b="0" i="1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84574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B90EB5-51B7-40CD-AC73-387AA5569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00" y="811159"/>
            <a:ext cx="6113800" cy="49898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F0C4CF-1423-450A-9E67-FD4C9493D0F7}"/>
              </a:ext>
            </a:extLst>
          </p:cNvPr>
          <p:cNvSpPr txBox="1"/>
          <p:nvPr/>
        </p:nvSpPr>
        <p:spPr>
          <a:xfrm>
            <a:off x="3584045" y="5801008"/>
            <a:ext cx="5023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 gene cluster mechanism</a:t>
            </a:r>
          </a:p>
        </p:txBody>
      </p:sp>
    </p:spTree>
    <p:extLst>
      <p:ext uri="{BB962C8B-B14F-4D97-AF65-F5344CB8AC3E}">
        <p14:creationId xmlns:p14="http://schemas.microsoft.com/office/powerpoint/2010/main" val="3084717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5C8962-6B7F-4FC9-B478-8E39706A1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9832"/>
            <a:ext cx="12192000" cy="27178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Degradation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⚗</a:t>
            </a:r>
            <a:endParaRPr lang="zh-CN" altLang="en-US" sz="4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0A2692-AB81-4BF9-9A92-016C85266A59}"/>
              </a:ext>
            </a:extLst>
          </p:cNvPr>
          <p:cNvSpPr txBox="1"/>
          <p:nvPr/>
        </p:nvSpPr>
        <p:spPr>
          <a:xfrm>
            <a:off x="492962" y="1392793"/>
            <a:ext cx="10494706" cy="2335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III. The Application of RNAi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phnF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(E. coli endogenous)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持续表达抑制 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cluster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phnF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targeted </a:t>
            </a: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si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RNA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阻碍 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endo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-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phnF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的表达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，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激活草甘膦降解功能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Endo-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phnJ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targeted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siRNA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确保 </a:t>
            </a: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exo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-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phnJ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正常表达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6E0D39-EDA5-41EC-A3EC-52D0B22FA126}"/>
              </a:ext>
            </a:extLst>
          </p:cNvPr>
          <p:cNvSpPr txBox="1"/>
          <p:nvPr/>
        </p:nvSpPr>
        <p:spPr>
          <a:xfrm>
            <a:off x="3404723" y="6146800"/>
            <a:ext cx="6430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Gene circuit of degradation system</a:t>
            </a:r>
          </a:p>
        </p:txBody>
      </p:sp>
    </p:spTree>
    <p:extLst>
      <p:ext uri="{BB962C8B-B14F-4D97-AF65-F5344CB8AC3E}">
        <p14:creationId xmlns:p14="http://schemas.microsoft.com/office/powerpoint/2010/main" val="147739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Kill Switches</a:t>
            </a:r>
            <a:r>
              <a:rPr lang="zh-CN" altLang="en-US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🕹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D13DE6-2669-4DA0-BD7B-A999CB96A6DD}"/>
              </a:ext>
            </a:extLst>
          </p:cNvPr>
          <p:cNvSpPr txBox="1"/>
          <p:nvPr/>
        </p:nvSpPr>
        <p:spPr>
          <a:xfrm>
            <a:off x="838200" y="1267987"/>
            <a:ext cx="6016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b="1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I. kill switch in detection system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19FA4A-68B8-4A64-8373-45488441E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57" y="2133599"/>
            <a:ext cx="11227488" cy="36957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9FDE9F8-12C1-45B8-8445-10558ECF8290}"/>
              </a:ext>
            </a:extLst>
          </p:cNvPr>
          <p:cNvSpPr txBox="1"/>
          <p:nvPr/>
        </p:nvSpPr>
        <p:spPr>
          <a:xfrm>
            <a:off x="2778032" y="6035115"/>
            <a:ext cx="66359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Structure of L-arabinose operon of E. coli. </a:t>
            </a:r>
          </a:p>
        </p:txBody>
      </p:sp>
    </p:spTree>
    <p:extLst>
      <p:ext uri="{BB962C8B-B14F-4D97-AF65-F5344CB8AC3E}">
        <p14:creationId xmlns:p14="http://schemas.microsoft.com/office/powerpoint/2010/main" val="403196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4F207F-F7CA-448A-9565-645557001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6" t="9669" r="10007"/>
          <a:stretch/>
        </p:blipFill>
        <p:spPr>
          <a:xfrm>
            <a:off x="250841" y="3339233"/>
            <a:ext cx="5671503" cy="23903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D795A6B-8567-4D43-B415-189802AF7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11" y="2487124"/>
            <a:ext cx="6246568" cy="45180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Kill Switches</a:t>
            </a:r>
            <a:r>
              <a:rPr lang="zh-CN" altLang="en-US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🕹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D13DE6-2669-4DA0-BD7B-A999CB96A6DD}"/>
              </a:ext>
            </a:extLst>
          </p:cNvPr>
          <p:cNvSpPr txBox="1"/>
          <p:nvPr/>
        </p:nvSpPr>
        <p:spPr>
          <a:xfrm>
            <a:off x="838200" y="1267987"/>
            <a:ext cx="91086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kill switch in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detection</a:t>
            </a:r>
            <a:r>
              <a:rPr kumimoji="0" lang="zh-CN" altLang="en-US" sz="2800" b="1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system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MazF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: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toxin protein in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MazF-MazE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(toxin-antitoxin module)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CF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U: colony forming units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B9927C-77A1-4EC7-8080-254810484491}"/>
              </a:ext>
            </a:extLst>
          </p:cNvPr>
          <p:cNvSpPr txBox="1"/>
          <p:nvPr/>
        </p:nvSpPr>
        <p:spPr>
          <a:xfrm>
            <a:off x="250841" y="5959688"/>
            <a:ext cx="5584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|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PBad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/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araC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-RBS-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MazF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-terminator</a:t>
            </a:r>
          </a:p>
        </p:txBody>
      </p:sp>
    </p:spTree>
    <p:extLst>
      <p:ext uri="{BB962C8B-B14F-4D97-AF65-F5344CB8AC3E}">
        <p14:creationId xmlns:p14="http://schemas.microsoft.com/office/powerpoint/2010/main" val="239010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73ACDF0B-94AE-4187-80C5-57010ECC4DAE}"/>
              </a:ext>
            </a:extLst>
          </p:cNvPr>
          <p:cNvSpPr/>
          <p:nvPr/>
        </p:nvSpPr>
        <p:spPr>
          <a:xfrm>
            <a:off x="603306" y="1884879"/>
            <a:ext cx="5492694" cy="35079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1612D22-B44F-4398-9971-8DBA7A7E30A2}"/>
              </a:ext>
            </a:extLst>
          </p:cNvPr>
          <p:cNvSpPr/>
          <p:nvPr/>
        </p:nvSpPr>
        <p:spPr>
          <a:xfrm>
            <a:off x="498319" y="1806601"/>
            <a:ext cx="5492694" cy="35079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Menlo"/>
              </a:rPr>
              <a:t>Background</a:t>
            </a:r>
            <a:endParaRPr lang="zh-CN" altLang="en-US" sz="4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FF9B99B-6F26-43B4-9AF6-83431DEB252A}"/>
              </a:ext>
            </a:extLst>
          </p:cNvPr>
          <p:cNvSpPr txBox="1"/>
          <p:nvPr/>
        </p:nvSpPr>
        <p:spPr>
          <a:xfrm>
            <a:off x="523658" y="2037066"/>
            <a:ext cx="544201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随着现代茶叶种植业的发展，除草剂广泛运用于茶叶生产🍃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农药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&amp;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除草剂等残留存在较大的食品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安全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隐患💀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草甘膦 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(Glyphosate)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等除草剂暂缺国家标准的农业残留检测方法🔬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57A3E-74A5-44E9-A24C-C06F8BA1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3549"/>
            <a:ext cx="5992372" cy="458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28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486ECAC-030E-4832-BB27-6E73D4A02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" t="5403" r="3096" b="7044"/>
          <a:stretch/>
        </p:blipFill>
        <p:spPr>
          <a:xfrm>
            <a:off x="2002679" y="2897230"/>
            <a:ext cx="8538941" cy="39200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Kill Switches</a:t>
            </a:r>
            <a:r>
              <a:rPr lang="zh-CN" altLang="en-US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🕹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D13DE6-2669-4DA0-BD7B-A999CB96A6DD}"/>
              </a:ext>
            </a:extLst>
          </p:cNvPr>
          <p:cNvSpPr txBox="1"/>
          <p:nvPr/>
        </p:nvSpPr>
        <p:spPr>
          <a:xfrm>
            <a:off x="838200" y="1267987"/>
            <a:ext cx="91086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kill switch in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detection</a:t>
            </a:r>
            <a:r>
              <a:rPr kumimoji="0" lang="zh-CN" altLang="en-US" sz="2800" b="1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🔍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system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Inverter: </a:t>
            </a: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cI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repressor (from E. coli phage λ)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+ </a:t>
            </a: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pR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promoter which is inhibited by </a:t>
            </a:r>
            <a:r>
              <a:rPr lang="en-US" altLang="zh-CN" sz="2400" dirty="0" err="1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cI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repressor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93A85-9B26-497A-BEFC-2A91CD65F0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35" t="22718" r="17363" b="25456"/>
          <a:stretch/>
        </p:blipFill>
        <p:spPr>
          <a:xfrm>
            <a:off x="8080916" y="619943"/>
            <a:ext cx="3731943" cy="17079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7584166-AAA6-48AA-B52D-A712996F850F}"/>
              </a:ext>
            </a:extLst>
          </p:cNvPr>
          <p:cNvSpPr txBox="1"/>
          <p:nvPr/>
        </p:nvSpPr>
        <p:spPr>
          <a:xfrm>
            <a:off x="9219256" y="2327938"/>
            <a:ext cx="2236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Fig | Inverter</a:t>
            </a:r>
            <a:endParaRPr lang="zh-CN" altLang="en-US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340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3FB23D-25BC-47EC-8F73-AAD27B9C9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3" t="5465" r="5070" b="5903"/>
          <a:stretch/>
        </p:blipFill>
        <p:spPr>
          <a:xfrm>
            <a:off x="5734514" y="2564780"/>
            <a:ext cx="6457486" cy="42932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871304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Kill Switches</a:t>
            </a:r>
            <a:r>
              <a:rPr lang="zh-CN" altLang="en-US" sz="4000" b="1" u="sng" dirty="0">
                <a:solidFill>
                  <a:srgbClr val="333333"/>
                </a:solidFill>
                <a:effectLst/>
                <a:latin typeface="Menlo"/>
                <a:ea typeface="Omgnore"/>
              </a:rPr>
              <a:t>🕹</a:t>
            </a:r>
            <a:endParaRPr lang="zh-CN" altLang="en-US" sz="40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D13DE6-2669-4DA0-BD7B-A999CB96A6DD}"/>
              </a:ext>
            </a:extLst>
          </p:cNvPr>
          <p:cNvSpPr txBox="1"/>
          <p:nvPr/>
        </p:nvSpPr>
        <p:spPr>
          <a:xfrm>
            <a:off x="436757" y="1342328"/>
            <a:ext cx="70457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II. kill switch in </a:t>
            </a:r>
            <a:r>
              <a:rPr kumimoji="0" lang="en-US" altLang="zh-CN" sz="2800" b="1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degradation</a:t>
            </a:r>
            <a:r>
              <a:rPr kumimoji="0" lang="zh-CN" altLang="en-US" sz="2800" b="1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⚗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system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romanUcPeriod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Quad Part Inverter: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composed of 4 sub-parts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romoter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(e.g.,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pλ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)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regulated by the encoded repressor protein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RBS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Coding region for a 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repressor protein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erminator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379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572070C-281D-4637-A6B3-E2B0514B92DE}"/>
              </a:ext>
            </a:extLst>
          </p:cNvPr>
          <p:cNvSpPr/>
          <p:nvPr/>
        </p:nvSpPr>
        <p:spPr>
          <a:xfrm>
            <a:off x="943187" y="1669668"/>
            <a:ext cx="10713624" cy="48016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A8FCEBC-9349-4719-813D-39FF147BDA01}"/>
              </a:ext>
            </a:extLst>
          </p:cNvPr>
          <p:cNvSpPr/>
          <p:nvPr/>
        </p:nvSpPr>
        <p:spPr>
          <a:xfrm>
            <a:off x="838200" y="1619335"/>
            <a:ext cx="10713624" cy="48016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x-none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​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Resources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3BCF8E-3697-4619-B31C-982F3537E038}"/>
              </a:ext>
            </a:extLst>
          </p:cNvPr>
          <p:cNvSpPr txBox="1"/>
          <p:nvPr/>
        </p:nvSpPr>
        <p:spPr>
          <a:xfrm>
            <a:off x="1285301" y="1778228"/>
            <a:ext cx="972813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3"/>
              </a:rPr>
              <a:t>https://2020.igem.org/Team:XMU-China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4"/>
              </a:rPr>
              <a:t>https://en.wikipedia.org/wiki/Glyphosate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5"/>
              </a:rPr>
              <a:t>https://en.wikipedia.org/wiki/RNA_interference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6"/>
              </a:rPr>
              <a:t>https://en.wikipedia.org/wiki/L-arabinose_operon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7"/>
              </a:rPr>
              <a:t>https://parts.igem.org/Part:BBa_K3332042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enlo"/>
                <a:ea typeface="思源宋体 CN" panose="02020400000000000000" pitchFamily="18" charset="-122"/>
                <a:cs typeface="更纱黑体 SC" panose="02000500000000000000" pitchFamily="2" charset="-122"/>
                <a:hlinkClick r:id="rId8"/>
              </a:rPr>
              <a:t>https://parts.igem.org/Part:BBa_K1334002</a:t>
            </a:r>
            <a:endParaRPr lang="en-US" altLang="zh-CN" sz="2400" dirty="0">
              <a:latin typeface="Menlo"/>
              <a:ea typeface="思源宋体 CN" panose="02020400000000000000" pitchFamily="18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592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72D008-4DE1-49D9-A487-46968DCFD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378" y="2920832"/>
            <a:ext cx="7505243" cy="101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0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354493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Description</a:t>
            </a:r>
            <a:endParaRPr lang="zh-CN" altLang="en-US" sz="4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3D0317-48C0-4281-A4A9-1902F280A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137" y="4055176"/>
            <a:ext cx="8190067" cy="27163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FF2970-7536-40E3-A8FA-64827DC3A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11561"/>
            <a:ext cx="7161109" cy="242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669645C4-1E33-4AAB-9CE6-7F222C1CAE1B}"/>
              </a:ext>
            </a:extLst>
          </p:cNvPr>
          <p:cNvSpPr/>
          <p:nvPr/>
        </p:nvSpPr>
        <p:spPr>
          <a:xfrm>
            <a:off x="1595192" y="1923181"/>
            <a:ext cx="9465990" cy="42301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00D9DB4-E160-4A4F-9DFC-4D3D880DE032}"/>
              </a:ext>
            </a:extLst>
          </p:cNvPr>
          <p:cNvSpPr/>
          <p:nvPr/>
        </p:nvSpPr>
        <p:spPr>
          <a:xfrm>
            <a:off x="1490205" y="1844903"/>
            <a:ext cx="9465990" cy="42301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F3473-4873-4F61-971C-0B06738423B4}"/>
              </a:ext>
            </a:extLst>
          </p:cNvPr>
          <p:cNvSpPr txBox="1"/>
          <p:nvPr/>
        </p:nvSpPr>
        <p:spPr>
          <a:xfrm>
            <a:off x="1595192" y="2001563"/>
            <a:ext cx="94659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传统检测方法：色谱法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u="none" noProof="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strike="noStrike" kern="1200" cap="none" spc="0" normalizeH="0" baseline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XMU_China</a:t>
            </a:r>
            <a:r>
              <a:rPr kumimoji="0" lang="en-US" altLang="zh-CN" sz="2400" b="0" i="0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2020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:</a:t>
            </a:r>
            <a:r>
              <a:rPr kumimoji="0" lang="en-US" altLang="zh-CN" sz="2400" b="0" i="0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GOX,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GRHPR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&amp;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System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通过测定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草甘膦分解过程中产生的</a:t>
            </a: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 </a:t>
            </a:r>
            <a:r>
              <a:rPr kumimoji="0" lang="zh-CN" altLang="en-US" sz="2400" b="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间接测定草甘膦的含量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Th</a:t>
            </a:r>
            <a:r>
              <a:rPr lang="en-US" altLang="zh-CN" sz="2400" dirty="0" err="1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ree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Parts Detection</a:t>
            </a:r>
          </a:p>
          <a:p>
            <a:pPr marL="971550" lvl="1" indent="-514350">
              <a:buFont typeface="+mj-lt"/>
              <a:buAutoNum type="romanUcPeriod"/>
              <a:defRPr/>
            </a:pPr>
            <a:r>
              <a:rPr lang="en-US" altLang="zh-CN" sz="2400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Glyphosate </a:t>
            </a:r>
            <a:r>
              <a:rPr lang="zh-CN" altLang="en-US" sz="2400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分解</a:t>
            </a:r>
            <a:endParaRPr lang="en-US" altLang="zh-CN" sz="2400" dirty="0">
              <a:solidFill>
                <a:srgbClr val="42B983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71550" lvl="1" indent="-514350">
              <a:buFont typeface="+mj-lt"/>
              <a:buAutoNum type="romanUcPeriod"/>
              <a:defRPr/>
            </a:pP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测定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971550" lvl="1" indent="-514350">
              <a:buFont typeface="+mj-lt"/>
              <a:buAutoNum type="romanUcPeriod"/>
              <a:defRPr/>
            </a:pP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GOX, GRHPR &amp; </a:t>
            </a:r>
            <a:r>
              <a:rPr kumimoji="0" lang="en-US" altLang="zh-CN" sz="2400" b="0" i="0" strike="noStrike" kern="1200" cap="none" spc="0" normalizeH="0" baseline="0" noProof="0" dirty="0" err="1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en-US" altLang="zh-CN" sz="2400" b="0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System </a:t>
            </a:r>
            <a:r>
              <a:rPr kumimoji="0" lang="zh-CN" altLang="en-US" sz="2400" b="0" i="0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固定</a:t>
            </a:r>
            <a:endParaRPr kumimoji="0" lang="en-US" altLang="zh-CN" sz="2400" b="0" i="0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8337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EA4928-86D1-4364-8AEB-3003758AE7C8}"/>
              </a:ext>
            </a:extLst>
          </p:cNvPr>
          <p:cNvSpPr/>
          <p:nvPr/>
        </p:nvSpPr>
        <p:spPr>
          <a:xfrm>
            <a:off x="1047884" y="1707698"/>
            <a:ext cx="10275551" cy="421325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F5898-B2CF-4D80-AD9E-01C5DB8C0D93}"/>
              </a:ext>
            </a:extLst>
          </p:cNvPr>
          <p:cNvSpPr/>
          <p:nvPr/>
        </p:nvSpPr>
        <p:spPr>
          <a:xfrm>
            <a:off x="942897" y="1629420"/>
            <a:ext cx="10275551" cy="421325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F3473-4873-4F61-971C-0B06738423B4}"/>
              </a:ext>
            </a:extLst>
          </p:cNvPr>
          <p:cNvSpPr txBox="1"/>
          <p:nvPr/>
        </p:nvSpPr>
        <p:spPr>
          <a:xfrm>
            <a:off x="1312588" y="1878936"/>
            <a:ext cx="1001084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800" b="1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I. Glyphosate </a:t>
            </a:r>
            <a:r>
              <a:rPr lang="zh-CN" altLang="en-US" sz="2800" b="1" dirty="0">
                <a:solidFill>
                  <a:srgbClr val="42B983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分解</a:t>
            </a:r>
            <a:endParaRPr lang="en-US" altLang="zh-CN" sz="2800" b="1" dirty="0">
              <a:solidFill>
                <a:srgbClr val="42B983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GOX</a:t>
            </a:r>
            <a:r>
              <a:rPr lang="en-US" altLang="zh-CN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:</a:t>
            </a:r>
            <a:r>
              <a:rPr lang="zh-CN" altLang="en-US" sz="2400" dirty="0"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一种从名为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EcAKR4-1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的光头稗（草本）中提取的氧化酶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将草甘膦转化成 </a:t>
            </a:r>
            <a:r>
              <a:rPr kumimoji="0" lang="en-US" altLang="zh-CN" sz="24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AMPA</a:t>
            </a:r>
            <a:r>
              <a:rPr kumimoji="0" lang="zh-CN" altLang="en-US" sz="24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（氨甲基磷酸）和乙醛酸</a:t>
            </a: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GRHPR: 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人乙醛酸还原酶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将乙醛酸转化成乙醇酸，同时会有</a:t>
            </a:r>
            <a:r>
              <a:rPr kumimoji="0" lang="zh-CN" altLang="en-US" sz="240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一分子的</a:t>
            </a:r>
            <a:r>
              <a:rPr kumimoji="0" lang="en-US" altLang="zh-CN" sz="240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</a:t>
            </a:r>
            <a:r>
              <a:rPr kumimoji="0" lang="zh-CN" altLang="en-US" sz="240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转化为</a:t>
            </a:r>
            <a:r>
              <a:rPr kumimoji="0" lang="en-US" altLang="zh-CN" sz="2400" i="0" u="sng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NADP+</a:t>
            </a:r>
          </a:p>
        </p:txBody>
      </p:sp>
    </p:spTree>
    <p:extLst>
      <p:ext uri="{BB962C8B-B14F-4D97-AF65-F5344CB8AC3E}">
        <p14:creationId xmlns:p14="http://schemas.microsoft.com/office/powerpoint/2010/main" val="207283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22A23E-0137-4538-BB26-CD06D6550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28"/>
          <a:stretch/>
        </p:blipFill>
        <p:spPr>
          <a:xfrm>
            <a:off x="-202572" y="308822"/>
            <a:ext cx="12394572" cy="65491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1095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19CB8DB-BDC7-4CE4-B7B4-E3F2EE2A2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9"/>
          <a:stretch/>
        </p:blipFill>
        <p:spPr>
          <a:xfrm>
            <a:off x="0" y="302508"/>
            <a:ext cx="12313332" cy="65554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78746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BEA4928-86D1-4364-8AEB-3003758AE7C8}"/>
              </a:ext>
            </a:extLst>
          </p:cNvPr>
          <p:cNvSpPr/>
          <p:nvPr/>
        </p:nvSpPr>
        <p:spPr>
          <a:xfrm>
            <a:off x="1419145" y="2264589"/>
            <a:ext cx="9514263" cy="30388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AF5898-B2CF-4D80-AD9E-01C5DB8C0D93}"/>
              </a:ext>
            </a:extLst>
          </p:cNvPr>
          <p:cNvSpPr/>
          <p:nvPr/>
        </p:nvSpPr>
        <p:spPr>
          <a:xfrm>
            <a:off x="1314158" y="2186311"/>
            <a:ext cx="9514263" cy="3038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1FF3473-4873-4F61-971C-0B06738423B4}"/>
              </a:ext>
            </a:extLst>
          </p:cNvPr>
          <p:cNvSpPr txBox="1"/>
          <p:nvPr/>
        </p:nvSpPr>
        <p:spPr>
          <a:xfrm>
            <a:off x="1702469" y="2389346"/>
            <a:ext cx="926832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II. NADPH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2B983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测定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42B983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传感器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（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from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T-Rex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&amp;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cpYFP</a:t>
            </a:r>
            <a:r>
              <a:rPr lang="zh-CN" altLang="en-US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fusion protein)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更纱黑体 SC" panose="02000500000000000000" pitchFamily="2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存在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时，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NADPH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与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结合使得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iNAP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发生构象变化</a:t>
            </a:r>
            <a:r>
              <a:rPr kumimoji="0" lang="zh-CN" altLang="en-US" sz="24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产生荧光，进而得到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cs typeface="更纱黑体 SC" panose="02000500000000000000" pitchFamily="2" charset="-122"/>
              </a:rPr>
              <a:t>[NAPDH]</a:t>
            </a:r>
          </a:p>
        </p:txBody>
      </p:sp>
    </p:spTree>
    <p:extLst>
      <p:ext uri="{BB962C8B-B14F-4D97-AF65-F5344CB8AC3E}">
        <p14:creationId xmlns:p14="http://schemas.microsoft.com/office/powerpoint/2010/main" val="167669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04DAE2A-1BA0-4B09-915E-64240300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88" y="-61875"/>
            <a:ext cx="9617188" cy="69198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951CF89-6305-4EB4-B431-4CA4CBA2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378"/>
            <a:ext cx="3458792" cy="1325563"/>
          </a:xfrm>
        </p:spPr>
        <p:txBody>
          <a:bodyPr>
            <a:normAutofit/>
          </a:bodyPr>
          <a:lstStyle/>
          <a:p>
            <a:r>
              <a:rPr lang="en-US" altLang="zh-CN" sz="4000" b="1" u="sng" dirty="0">
                <a:solidFill>
                  <a:srgbClr val="42B983"/>
                </a:solidFill>
                <a:effectLst/>
                <a:latin typeface="Menlo"/>
                <a:ea typeface="Omgnore"/>
              </a:rPr>
              <a:t># </a:t>
            </a:r>
            <a:r>
              <a:rPr lang="en-US" altLang="zh-CN" sz="4000" b="1" u="sng" dirty="0">
                <a:solidFill>
                  <a:srgbClr val="333333"/>
                </a:solidFill>
                <a:latin typeface="Menlo"/>
                <a:ea typeface="Omgnore"/>
              </a:rPr>
              <a:t>Detection</a:t>
            </a:r>
            <a:r>
              <a:rPr lang="zh-CN" altLang="en-US" sz="4000" b="1" u="sng" dirty="0">
                <a:solidFill>
                  <a:srgbClr val="333333"/>
                </a:solidFill>
                <a:latin typeface="Menlo"/>
                <a:ea typeface="Omgnore"/>
              </a:rPr>
              <a:t>🔍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59128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7016324-FCC6-489F-9FA3-CB00E5EF3E20}">
  <we:reference id="wa104380121" version="2.0.0.0" store="zh-C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823</Words>
  <Application>Microsoft Office PowerPoint</Application>
  <PresentationFormat>宽屏</PresentationFormat>
  <Paragraphs>144</Paragraphs>
  <Slides>23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Menlo</vt:lpstr>
      <vt:lpstr>等线</vt:lpstr>
      <vt:lpstr>等线 Light</vt:lpstr>
      <vt:lpstr>更纱黑体 SC</vt:lpstr>
      <vt:lpstr>思源黑体</vt:lpstr>
      <vt:lpstr>Arial</vt:lpstr>
      <vt:lpstr>Wingdings</vt:lpstr>
      <vt:lpstr>Office 主题​​</vt:lpstr>
      <vt:lpstr>1_Office 主题​​</vt:lpstr>
      <vt:lpstr>Antea-Glyphosate🍃 Efficient Gly Detection &amp; Degradation System</vt:lpstr>
      <vt:lpstr># ​Background</vt:lpstr>
      <vt:lpstr># Description</vt:lpstr>
      <vt:lpstr># Detection🔍</vt:lpstr>
      <vt:lpstr># Detection🔍</vt:lpstr>
      <vt:lpstr># Detection🔍</vt:lpstr>
      <vt:lpstr># Detection🔍</vt:lpstr>
      <vt:lpstr># Detection🔍</vt:lpstr>
      <vt:lpstr># Detection🔍</vt:lpstr>
      <vt:lpstr># Detection🔍</vt:lpstr>
      <vt:lpstr># Detection🔍</vt:lpstr>
      <vt:lpstr># Degradation⚗</vt:lpstr>
      <vt:lpstr># Degradation⚗</vt:lpstr>
      <vt:lpstr># Degradation⚗</vt:lpstr>
      <vt:lpstr># Degradation⚗</vt:lpstr>
      <vt:lpstr># Degradation⚗</vt:lpstr>
      <vt:lpstr># Degradation⚗</vt:lpstr>
      <vt:lpstr># Kill Switches🕹</vt:lpstr>
      <vt:lpstr># Kill Switches🕹</vt:lpstr>
      <vt:lpstr># Kill Switches🕹</vt:lpstr>
      <vt:lpstr># Kill Switches🕹</vt:lpstr>
      <vt:lpstr># ​Resources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基于患者生存期、细胞学特征 以及基因突变层面的宫颈癌患者类群差异分析</dc:title>
  <dc:creator>贺 靖</dc:creator>
  <cp:lastModifiedBy>贺 靖</cp:lastModifiedBy>
  <cp:revision>100</cp:revision>
  <dcterms:created xsi:type="dcterms:W3CDTF">2022-12-06T06:21:32Z</dcterms:created>
  <dcterms:modified xsi:type="dcterms:W3CDTF">2023-02-22T09:59:51Z</dcterms:modified>
</cp:coreProperties>
</file>